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0" r:id="rId2"/>
  </p:sldMasterIdLst>
  <p:notesMasterIdLst>
    <p:notesMasterId r:id="rId16"/>
  </p:notesMasterIdLst>
  <p:sldIdLst>
    <p:sldId id="4906" r:id="rId3"/>
    <p:sldId id="2488" r:id="rId4"/>
    <p:sldId id="4898" r:id="rId5"/>
    <p:sldId id="4910" r:id="rId6"/>
    <p:sldId id="4899" r:id="rId7"/>
    <p:sldId id="4881" r:id="rId8"/>
    <p:sldId id="4908" r:id="rId9"/>
    <p:sldId id="4900" r:id="rId10"/>
    <p:sldId id="4874" r:id="rId11"/>
    <p:sldId id="4891" r:id="rId12"/>
    <p:sldId id="4882" r:id="rId13"/>
    <p:sldId id="4885" r:id="rId14"/>
    <p:sldId id="4893" r:id="rId15"/>
  </p:sldIdLst>
  <p:sldSz cx="12192000" cy="6858000"/>
  <p:notesSz cx="6858000" cy="9144000"/>
  <p:embeddedFontLst>
    <p:embeddedFont>
      <p:font typeface="等线" panose="02010600030101010101" pitchFamily="2" charset="-122"/>
      <p:regular r:id="rId17"/>
      <p:bold r:id="rId18"/>
    </p:embeddedFont>
    <p:embeddedFont>
      <p:font typeface="等线" panose="02010600030101010101" pitchFamily="2" charset="-122"/>
      <p:regular r:id="rId17"/>
      <p:bold r:id="rId18"/>
    </p:embeddedFont>
    <p:embeddedFont>
      <p:font typeface="思源黑体 CN Bold" panose="02010600030101010101" charset="-122"/>
      <p:bold r:id="rId19"/>
    </p:embeddedFont>
    <p:embeddedFont>
      <p:font typeface="思源黑体 CN Normal" panose="02010600030101010101" charset="-122"/>
      <p:regular r:id="rId20"/>
    </p:embeddedFont>
    <p:embeddedFont>
      <p:font typeface="微软雅黑" panose="020B0503020204020204" pitchFamily="34" charset="-122"/>
      <p:regular r:id="rId21"/>
      <p:bold r:id="rId22"/>
    </p:embeddedFon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
      <p:font typeface="Segoe UI Light" panose="020B0502040204020203" pitchFamily="34" charset="0"/>
      <p:regular r:id="rId35"/>
      <p:italic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和目录" id="{B8D52E48-D970-4F99-A83A-8F74AC93FC60}">
          <p14:sldIdLst>
            <p14:sldId id="4906"/>
            <p14:sldId id="2488"/>
          </p14:sldIdLst>
        </p14:section>
        <p14:section name="第一小节" id="{169910E4-546F-46F2-B41B-714EC5290915}">
          <p14:sldIdLst>
            <p14:sldId id="4898"/>
            <p14:sldId id="4910"/>
          </p14:sldIdLst>
        </p14:section>
        <p14:section name="第二小节" id="{245A2AEA-E1FE-4E26-8880-C569B6EE84C3}">
          <p14:sldIdLst>
            <p14:sldId id="4899"/>
            <p14:sldId id="4881"/>
            <p14:sldId id="4908"/>
          </p14:sldIdLst>
        </p14:section>
        <p14:section name="第三小节" id="{3641BEB9-CD4F-42A5-A7C2-2CB9ED45E622}">
          <p14:sldIdLst>
            <p14:sldId id="4900"/>
            <p14:sldId id="4874"/>
            <p14:sldId id="4891"/>
          </p14:sldIdLst>
        </p14:section>
        <p14:section name="第四小节" id="{921C34AD-DDE0-42C5-8AB2-5E8CFA3939CA}">
          <p14:sldIdLst>
            <p14:sldId id="4882"/>
            <p14:sldId id="4885"/>
            <p14:sldId id="48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97D"/>
    <a:srgbClr val="9E008B"/>
    <a:srgbClr val="EA40A9"/>
    <a:srgbClr val="850063"/>
    <a:srgbClr val="B4009E"/>
    <a:srgbClr val="9C005F"/>
    <a:srgbClr val="D40083"/>
    <a:srgbClr val="E3008C"/>
    <a:srgbClr val="C740B6"/>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73" autoAdjust="0"/>
    <p:restoredTop sz="94717" autoAdjust="0"/>
  </p:normalViewPr>
  <p:slideViewPr>
    <p:cSldViewPr snapToGrid="0">
      <p:cViewPr varScale="1">
        <p:scale>
          <a:sx n="108" d="100"/>
          <a:sy n="108" d="100"/>
        </p:scale>
        <p:origin x="840" y="-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E3AE1-A4CF-4091-8C07-FDEFCDF5B699}" type="datetimeFigureOut">
              <a:rPr lang="zh-CN" altLang="en-US" smtClean="0"/>
              <a:t>2021/11/28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A62FC-0B47-4E10-B99E-3B02E4C499D8}" type="slidenum">
              <a:rPr lang="zh-CN" altLang="en-US" smtClean="0"/>
              <a:t>‹#›</a:t>
            </a:fld>
            <a:endParaRPr lang="zh-CN" altLang="en-US"/>
          </a:p>
        </p:txBody>
      </p:sp>
    </p:spTree>
    <p:extLst>
      <p:ext uri="{BB962C8B-B14F-4D97-AF65-F5344CB8AC3E}">
        <p14:creationId xmlns:p14="http://schemas.microsoft.com/office/powerpoint/2010/main" val="331318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1</a:t>
            </a:fld>
            <a:endParaRPr lang="zh-CN" altLang="en-US"/>
          </a:p>
        </p:txBody>
      </p:sp>
    </p:spTree>
    <p:extLst>
      <p:ext uri="{BB962C8B-B14F-4D97-AF65-F5344CB8AC3E}">
        <p14:creationId xmlns:p14="http://schemas.microsoft.com/office/powerpoint/2010/main" val="1164957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12</a:t>
            </a:fld>
            <a:endParaRPr lang="zh-CN" altLang="en-US"/>
          </a:p>
        </p:txBody>
      </p:sp>
    </p:spTree>
    <p:extLst>
      <p:ext uri="{BB962C8B-B14F-4D97-AF65-F5344CB8AC3E}">
        <p14:creationId xmlns:p14="http://schemas.microsoft.com/office/powerpoint/2010/main" val="2374639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13</a:t>
            </a:fld>
            <a:endParaRPr lang="zh-CN" altLang="en-US"/>
          </a:p>
        </p:txBody>
      </p:sp>
    </p:spTree>
    <p:extLst>
      <p:ext uri="{BB962C8B-B14F-4D97-AF65-F5344CB8AC3E}">
        <p14:creationId xmlns:p14="http://schemas.microsoft.com/office/powerpoint/2010/main" val="2604690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2</a:t>
            </a:fld>
            <a:endParaRPr lang="zh-CN" altLang="en-US"/>
          </a:p>
        </p:txBody>
      </p:sp>
    </p:spTree>
    <p:extLst>
      <p:ext uri="{BB962C8B-B14F-4D97-AF65-F5344CB8AC3E}">
        <p14:creationId xmlns:p14="http://schemas.microsoft.com/office/powerpoint/2010/main" val="1250435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3</a:t>
            </a:fld>
            <a:endParaRPr lang="zh-CN" altLang="en-US"/>
          </a:p>
        </p:txBody>
      </p:sp>
    </p:spTree>
    <p:extLst>
      <p:ext uri="{BB962C8B-B14F-4D97-AF65-F5344CB8AC3E}">
        <p14:creationId xmlns:p14="http://schemas.microsoft.com/office/powerpoint/2010/main" val="402991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5</a:t>
            </a:fld>
            <a:endParaRPr lang="zh-CN" altLang="en-US"/>
          </a:p>
        </p:txBody>
      </p:sp>
    </p:spTree>
    <p:extLst>
      <p:ext uri="{BB962C8B-B14F-4D97-AF65-F5344CB8AC3E}">
        <p14:creationId xmlns:p14="http://schemas.microsoft.com/office/powerpoint/2010/main" val="2264001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6</a:t>
            </a:fld>
            <a:endParaRPr lang="zh-CN" altLang="en-US"/>
          </a:p>
        </p:txBody>
      </p:sp>
    </p:spTree>
    <p:extLst>
      <p:ext uri="{BB962C8B-B14F-4D97-AF65-F5344CB8AC3E}">
        <p14:creationId xmlns:p14="http://schemas.microsoft.com/office/powerpoint/2010/main" val="383963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8</a:t>
            </a:fld>
            <a:endParaRPr lang="zh-CN" altLang="en-US"/>
          </a:p>
        </p:txBody>
      </p:sp>
    </p:spTree>
    <p:extLst>
      <p:ext uri="{BB962C8B-B14F-4D97-AF65-F5344CB8AC3E}">
        <p14:creationId xmlns:p14="http://schemas.microsoft.com/office/powerpoint/2010/main" val="4162700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9</a:t>
            </a:fld>
            <a:endParaRPr lang="zh-CN" altLang="en-US"/>
          </a:p>
        </p:txBody>
      </p:sp>
    </p:spTree>
    <p:extLst>
      <p:ext uri="{BB962C8B-B14F-4D97-AF65-F5344CB8AC3E}">
        <p14:creationId xmlns:p14="http://schemas.microsoft.com/office/powerpoint/2010/main" val="2613081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10</a:t>
            </a:fld>
            <a:endParaRPr lang="zh-CN" altLang="en-US"/>
          </a:p>
        </p:txBody>
      </p:sp>
    </p:spTree>
    <p:extLst>
      <p:ext uri="{BB962C8B-B14F-4D97-AF65-F5344CB8AC3E}">
        <p14:creationId xmlns:p14="http://schemas.microsoft.com/office/powerpoint/2010/main" val="4293535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3CA62FC-0B47-4E10-B99E-3B02E4C499D8}" type="slidenum">
              <a:rPr lang="zh-CN" altLang="en-US" smtClean="0"/>
              <a:t>11</a:t>
            </a:fld>
            <a:endParaRPr lang="zh-CN" altLang="en-US"/>
          </a:p>
        </p:txBody>
      </p:sp>
    </p:spTree>
    <p:extLst>
      <p:ext uri="{BB962C8B-B14F-4D97-AF65-F5344CB8AC3E}">
        <p14:creationId xmlns:p14="http://schemas.microsoft.com/office/powerpoint/2010/main" val="1022921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gif"/><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7.png"/><Relationship Id="rId9" Type="http://schemas.microsoft.com/office/2007/relationships/hdphoto" Target="../media/hdphoto3.wdp"/></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10" Type="http://schemas.microsoft.com/office/2007/relationships/hdphoto" Target="../media/hdphoto3.wdp"/><Relationship Id="rId4" Type="http://schemas.openxmlformats.org/officeDocument/2006/relationships/image" Target="../media/image11.svg"/><Relationship Id="rId9"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9.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sv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gif"/><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mailto:cnstarrywei@smail.nju.edu.cn"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alphaModFix amt="14000"/>
            <a:lum/>
          </a:blip>
          <a:srcRect/>
          <a:stretch>
            <a:fillRect l="-9000" r="-9000"/>
          </a:stretch>
        </a:blipFill>
        <a:effectLst/>
      </p:bgPr>
    </p:bg>
    <p:spTree>
      <p:nvGrpSpPr>
        <p:cNvPr id="1" name=""/>
        <p:cNvGrpSpPr/>
        <p:nvPr/>
      </p:nvGrpSpPr>
      <p:grpSpPr>
        <a:xfrm>
          <a:off x="0" y="0"/>
          <a:ext cx="0" cy="0"/>
          <a:chOff x="0" y="0"/>
          <a:chExt cx="0" cy="0"/>
        </a:xfrm>
      </p:grpSpPr>
      <p:sp>
        <p:nvSpPr>
          <p:cNvPr id="53" name="任意多边形: 形状 52">
            <a:extLst>
              <a:ext uri="{FF2B5EF4-FFF2-40B4-BE49-F238E27FC236}">
                <a16:creationId xmlns:a16="http://schemas.microsoft.com/office/drawing/2014/main" id="{22FF551F-D1A6-435F-BD7E-789B2D87C1D1}"/>
              </a:ext>
            </a:extLst>
          </p:cNvPr>
          <p:cNvSpPr/>
          <p:nvPr userDrawn="1"/>
        </p:nvSpPr>
        <p:spPr>
          <a:xfrm flipH="1">
            <a:off x="-843" y="610947"/>
            <a:ext cx="10910940" cy="5773943"/>
          </a:xfrm>
          <a:custGeom>
            <a:avLst/>
            <a:gdLst>
              <a:gd name="connsiteX0" fmla="*/ 10979546 w 10979546"/>
              <a:gd name="connsiteY0" fmla="*/ 0 h 5553797"/>
              <a:gd name="connsiteX1" fmla="*/ 20163 w 10979546"/>
              <a:gd name="connsiteY1" fmla="*/ 0 h 5553797"/>
              <a:gd name="connsiteX2" fmla="*/ 3044826 w 10979546"/>
              <a:gd name="connsiteY2" fmla="*/ 2767674 h 5553797"/>
              <a:gd name="connsiteX3" fmla="*/ 0 w 10979546"/>
              <a:gd name="connsiteY3" fmla="*/ 5553797 h 5553797"/>
              <a:gd name="connsiteX4" fmla="*/ 10979546 w 10979546"/>
              <a:gd name="connsiteY4" fmla="*/ 5553797 h 5553797"/>
              <a:gd name="connsiteX5" fmla="*/ 10979546 w 10979546"/>
              <a:gd name="connsiteY5" fmla="*/ 0 h 555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9546" h="5553797">
                <a:moveTo>
                  <a:pt x="10979546" y="0"/>
                </a:moveTo>
                <a:lnTo>
                  <a:pt x="20163" y="0"/>
                </a:lnTo>
                <a:lnTo>
                  <a:pt x="3044826" y="2767674"/>
                </a:lnTo>
                <a:lnTo>
                  <a:pt x="0" y="5553797"/>
                </a:lnTo>
                <a:lnTo>
                  <a:pt x="10979546" y="5553797"/>
                </a:lnTo>
                <a:lnTo>
                  <a:pt x="10979546" y="0"/>
                </a:lnTo>
                <a:close/>
              </a:path>
            </a:pathLst>
          </a:cu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3" name="!!南京大学">
            <a:extLst>
              <a:ext uri="{FF2B5EF4-FFF2-40B4-BE49-F238E27FC236}">
                <a16:creationId xmlns:a16="http://schemas.microsoft.com/office/drawing/2014/main" id="{1AF2A92F-254D-4E9C-B7E4-A1F0C5B5A5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9621" y="1037953"/>
            <a:ext cx="1776838" cy="861855"/>
          </a:xfrm>
          <a:prstGeom prst="rect">
            <a:avLst/>
          </a:prstGeom>
        </p:spPr>
      </p:pic>
      <p:sp>
        <p:nvSpPr>
          <p:cNvPr id="7" name="标题 6">
            <a:extLst>
              <a:ext uri="{FF2B5EF4-FFF2-40B4-BE49-F238E27FC236}">
                <a16:creationId xmlns:a16="http://schemas.microsoft.com/office/drawing/2014/main" id="{A4F2B486-D77B-4F4E-B42F-3CF6C0EE75F5}"/>
              </a:ext>
            </a:extLst>
          </p:cNvPr>
          <p:cNvSpPr>
            <a:spLocks noGrp="1"/>
          </p:cNvSpPr>
          <p:nvPr>
            <p:ph type="title" hasCustomPrompt="1"/>
          </p:nvPr>
        </p:nvSpPr>
        <p:spPr>
          <a:xfrm>
            <a:off x="891684" y="2501659"/>
            <a:ext cx="6209055" cy="1015324"/>
          </a:xfrm>
          <a:prstGeom prst="rect">
            <a:avLst/>
          </a:prstGeom>
        </p:spPr>
        <p:txBody>
          <a:bodyPr anchor="ctr">
            <a:noAutofit/>
          </a:bodyPr>
          <a:lstStyle>
            <a:lvl1pPr marL="0" algn="l" defTabSz="914400" rtl="0" eaLnBrk="1" latinLnBrk="0" hangingPunct="1">
              <a:defRPr lang="zh-CN" altLang="en-US" sz="5400" b="0" kern="1200" spc="600" dirty="0">
                <a:gradFill>
                  <a:gsLst>
                    <a:gs pos="0">
                      <a:srgbClr val="99097D"/>
                    </a:gs>
                    <a:gs pos="43000">
                      <a:srgbClr val="8C0062"/>
                    </a:gs>
                    <a:gs pos="100000">
                      <a:srgbClr val="9E008B"/>
                    </a:gs>
                  </a:gsLst>
                  <a:lin ang="3000000" scaled="0"/>
                </a:gradFill>
                <a:effectLst/>
                <a:latin typeface="思源黑体 CN Bold" panose="020B0800000000000000" pitchFamily="34" charset="-122"/>
                <a:ea typeface="思源黑体 CN Bold" panose="020B0800000000000000" pitchFamily="34" charset="-122"/>
                <a:cs typeface="+mn-cs"/>
              </a:defRPr>
            </a:lvl1pPr>
          </a:lstStyle>
          <a:p>
            <a:r>
              <a:rPr lang="zh-CN" altLang="en-US" dirty="0"/>
              <a:t>在这里填写标题</a:t>
            </a:r>
          </a:p>
        </p:txBody>
      </p:sp>
      <p:sp>
        <p:nvSpPr>
          <p:cNvPr id="12" name="文本占位符 11">
            <a:extLst>
              <a:ext uri="{FF2B5EF4-FFF2-40B4-BE49-F238E27FC236}">
                <a16:creationId xmlns:a16="http://schemas.microsoft.com/office/drawing/2014/main" id="{F75C0D79-FF80-443B-BBC3-5EF5EDECC95C}"/>
              </a:ext>
            </a:extLst>
          </p:cNvPr>
          <p:cNvSpPr>
            <a:spLocks noGrp="1"/>
          </p:cNvSpPr>
          <p:nvPr>
            <p:ph type="body" sz="quarter" idx="13" hasCustomPrompt="1"/>
          </p:nvPr>
        </p:nvSpPr>
        <p:spPr>
          <a:xfrm>
            <a:off x="891685" y="3558904"/>
            <a:ext cx="6342492" cy="424732"/>
          </a:xfrm>
          <a:prstGeom prst="rect">
            <a:avLst/>
          </a:prstGeom>
          <a:noFill/>
        </p:spPr>
        <p:txBody>
          <a:bodyPr wrap="square" rtlCol="0">
            <a:spAutoFit/>
          </a:bodyPr>
          <a:lstStyle>
            <a:lvl1pPr marL="0" indent="0" algn="l">
              <a:buNone/>
              <a:defRPr lang="zh-CN" altLang="en-US" sz="2400" spc="300" baseline="0" dirty="0">
                <a:solidFill>
                  <a:schemeClr val="tx1">
                    <a:lumMod val="50000"/>
                    <a:lumOff val="50000"/>
                  </a:schemeClr>
                </a:solidFill>
                <a:effectLst/>
              </a:defRPr>
            </a:lvl1pPr>
          </a:lstStyle>
          <a:p>
            <a:pPr marL="0" lvl="0" algn="dist"/>
            <a:r>
              <a:rPr lang="en-US" altLang="zh-CN" dirty="0"/>
              <a:t>TITLE OF PRESENTATION GOES HERE</a:t>
            </a:r>
            <a:endParaRPr lang="zh-CN" altLang="en-US" dirty="0"/>
          </a:p>
        </p:txBody>
      </p:sp>
      <p:sp>
        <p:nvSpPr>
          <p:cNvPr id="19" name="文本占位符 11">
            <a:extLst>
              <a:ext uri="{FF2B5EF4-FFF2-40B4-BE49-F238E27FC236}">
                <a16:creationId xmlns:a16="http://schemas.microsoft.com/office/drawing/2014/main" id="{DFC09603-CA1D-42AB-8DB8-382BC48CA679}"/>
              </a:ext>
            </a:extLst>
          </p:cNvPr>
          <p:cNvSpPr>
            <a:spLocks noGrp="1"/>
          </p:cNvSpPr>
          <p:nvPr>
            <p:ph type="body" sz="quarter" idx="14" hasCustomPrompt="1"/>
          </p:nvPr>
        </p:nvSpPr>
        <p:spPr>
          <a:xfrm>
            <a:off x="960870" y="4567178"/>
            <a:ext cx="2764378" cy="313932"/>
          </a:xfrm>
          <a:prstGeom prst="rect">
            <a:avLst/>
          </a:prstGeom>
          <a:noFill/>
        </p:spPr>
        <p:txBody>
          <a:bodyPr wrap="square" rtlCol="0">
            <a:spAutoFit/>
          </a:bodyPr>
          <a:lstStyle>
            <a:lvl1pPr marL="0" indent="0" algn="dist">
              <a:buNone/>
              <a:defRPr lang="zh-CN" altLang="en-US" sz="1600" dirty="0">
                <a:solidFill>
                  <a:schemeClr val="tx1">
                    <a:lumMod val="50000"/>
                    <a:lumOff val="50000"/>
                  </a:schemeClr>
                </a:solidFill>
                <a:effectLst/>
                <a:latin typeface="思源黑体 CN Normal" panose="020B0400000000000000" pitchFamily="34" charset="-122"/>
                <a:ea typeface="思源黑体 CN Normal" panose="020B0400000000000000" pitchFamily="34" charset="-122"/>
              </a:defRPr>
            </a:lvl1pPr>
          </a:lstStyle>
          <a:p>
            <a:pPr marL="0" lvl="0" algn="dist"/>
            <a:r>
              <a:rPr lang="zh-CN" altLang="en-US" dirty="0"/>
              <a:t>南京大学</a:t>
            </a:r>
            <a:r>
              <a:rPr lang="en-US" altLang="zh-CN" dirty="0"/>
              <a:t>XX</a:t>
            </a:r>
            <a:r>
              <a:rPr lang="zh-CN" altLang="en-US" dirty="0"/>
              <a:t>学院 姓名</a:t>
            </a:r>
          </a:p>
        </p:txBody>
      </p:sp>
      <p:pic>
        <p:nvPicPr>
          <p:cNvPr id="42" name="图片 41" descr="图片包含 名片, 文字&#10;&#10;描述已自动生成">
            <a:extLst>
              <a:ext uri="{FF2B5EF4-FFF2-40B4-BE49-F238E27FC236}">
                <a16:creationId xmlns:a16="http://schemas.microsoft.com/office/drawing/2014/main" id="{11448770-F7F7-421E-8292-96BE0093FA00}"/>
              </a:ext>
            </a:extLst>
          </p:cNvPr>
          <p:cNvPicPr>
            <a:picLocks noChangeAspect="1"/>
          </p:cNvPicPr>
          <p:nvPr userDrawn="1"/>
        </p:nvPicPr>
        <p:blipFill rotWithShape="1">
          <a:blip r:embed="rId4">
            <a:alphaModFix amt="35000"/>
            <a:extLst>
              <a:ext uri="{28A0092B-C50C-407E-A947-70E740481C1C}">
                <a14:useLocalDpi xmlns:a14="http://schemas.microsoft.com/office/drawing/2010/main" val="0"/>
              </a:ext>
            </a:extLst>
          </a:blip>
          <a:srcRect l="3302" t="47518" r="13479" b="31213"/>
          <a:stretch/>
        </p:blipFill>
        <p:spPr>
          <a:xfrm>
            <a:off x="-319278" y="6899714"/>
            <a:ext cx="13548360" cy="1922637"/>
          </a:xfrm>
          <a:prstGeom prst="rect">
            <a:avLst/>
          </a:prstGeom>
        </p:spPr>
      </p:pic>
      <p:sp>
        <p:nvSpPr>
          <p:cNvPr id="41" name="日期占位符 1050">
            <a:extLst>
              <a:ext uri="{FF2B5EF4-FFF2-40B4-BE49-F238E27FC236}">
                <a16:creationId xmlns:a16="http://schemas.microsoft.com/office/drawing/2014/main" id="{9A252C20-8DC7-4689-BE32-4C1EE7F7E5F7}"/>
              </a:ext>
            </a:extLst>
          </p:cNvPr>
          <p:cNvSpPr txBox="1">
            <a:spLocks/>
          </p:cNvSpPr>
          <p:nvPr userDrawn="1"/>
        </p:nvSpPr>
        <p:spPr>
          <a:xfrm>
            <a:off x="973395" y="4921872"/>
            <a:ext cx="1542497"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fld id="{42D7D00D-E433-4875-A481-385606666357}" type="datetime2">
              <a:rPr lang="zh-CN" altLang="en-US" sz="1400" b="0" smtClean="0">
                <a:solidFill>
                  <a:srgbClr val="850063"/>
                </a:solidFill>
                <a:latin typeface="思源黑体 CN Normal" panose="020B0400000000000000" pitchFamily="34" charset="-122"/>
                <a:ea typeface="思源黑体 CN Normal" panose="020B0400000000000000" pitchFamily="34" charset="-122"/>
              </a:rPr>
              <a:pPr algn="dist"/>
              <a:t>2021年11月28日</a:t>
            </a:fld>
            <a:endParaRPr lang="zh-CN" altLang="en-US" b="0" dirty="0">
              <a:solidFill>
                <a:srgbClr val="850063"/>
              </a:solidFill>
              <a:latin typeface="思源黑体 CN Normal" panose="020B0400000000000000" pitchFamily="34" charset="-122"/>
              <a:ea typeface="思源黑体 CN Normal" panose="020B0400000000000000" pitchFamily="34" charset="-122"/>
            </a:endParaRPr>
          </a:p>
        </p:txBody>
      </p:sp>
      <p:grpSp>
        <p:nvGrpSpPr>
          <p:cNvPr id="4" name="组合 3">
            <a:extLst>
              <a:ext uri="{FF2B5EF4-FFF2-40B4-BE49-F238E27FC236}">
                <a16:creationId xmlns:a16="http://schemas.microsoft.com/office/drawing/2014/main" id="{270818DF-4726-43BA-9778-26E3E0A59FC4}"/>
              </a:ext>
            </a:extLst>
          </p:cNvPr>
          <p:cNvGrpSpPr/>
          <p:nvPr userDrawn="1"/>
        </p:nvGrpSpPr>
        <p:grpSpPr>
          <a:xfrm>
            <a:off x="973395" y="4192345"/>
            <a:ext cx="3501490" cy="170588"/>
            <a:chOff x="4399588" y="4016383"/>
            <a:chExt cx="3352852" cy="86344"/>
          </a:xfrm>
        </p:grpSpPr>
        <p:sp>
          <p:nvSpPr>
            <p:cNvPr id="25" name="矩形 24">
              <a:extLst>
                <a:ext uri="{FF2B5EF4-FFF2-40B4-BE49-F238E27FC236}">
                  <a16:creationId xmlns:a16="http://schemas.microsoft.com/office/drawing/2014/main" id="{F9E28FDF-F7FF-4492-86CE-20F41FBC8540}"/>
                </a:ext>
              </a:extLst>
            </p:cNvPr>
            <p:cNvSpPr/>
            <p:nvPr userDrawn="1"/>
          </p:nvSpPr>
          <p:spPr>
            <a:xfrm>
              <a:off x="4437740" y="4037958"/>
              <a:ext cx="3314700" cy="45719"/>
            </a:xfrm>
            <a:prstGeom prst="rect">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78E3C45-CC41-40D4-BC89-0613687AF1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99588" y="4016383"/>
              <a:ext cx="3315600" cy="86344"/>
            </a:xfrm>
            <a:prstGeom prst="rect">
              <a:avLst/>
            </a:prstGeom>
          </p:spPr>
        </p:pic>
      </p:grpSp>
      <p:sp>
        <p:nvSpPr>
          <p:cNvPr id="8" name="箭头: V 形 7">
            <a:extLst>
              <a:ext uri="{FF2B5EF4-FFF2-40B4-BE49-F238E27FC236}">
                <a16:creationId xmlns:a16="http://schemas.microsoft.com/office/drawing/2014/main" id="{499D47B5-8DFA-4E86-A954-27D7AF27F28A}"/>
              </a:ext>
            </a:extLst>
          </p:cNvPr>
          <p:cNvSpPr/>
          <p:nvPr userDrawn="1"/>
        </p:nvSpPr>
        <p:spPr>
          <a:xfrm flipH="1">
            <a:off x="8120914" y="654814"/>
            <a:ext cx="3287008" cy="5713776"/>
          </a:xfrm>
          <a:prstGeom prst="chevron">
            <a:avLst>
              <a:gd name="adj" fmla="val 9113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任意多边形: 形状 57">
            <a:extLst>
              <a:ext uri="{FF2B5EF4-FFF2-40B4-BE49-F238E27FC236}">
                <a16:creationId xmlns:a16="http://schemas.microsoft.com/office/drawing/2014/main" id="{821E23F3-CB49-4D76-AB33-DBE165CA2E16}"/>
              </a:ext>
            </a:extLst>
          </p:cNvPr>
          <p:cNvSpPr/>
          <p:nvPr userDrawn="1"/>
        </p:nvSpPr>
        <p:spPr>
          <a:xfrm flipH="1">
            <a:off x="8839509" y="654061"/>
            <a:ext cx="3353334" cy="5773942"/>
          </a:xfrm>
          <a:custGeom>
            <a:avLst/>
            <a:gdLst>
              <a:gd name="connsiteX0" fmla="*/ 328671 w 3353334"/>
              <a:gd name="connsiteY0" fmla="*/ 0 h 5553796"/>
              <a:gd name="connsiteX1" fmla="*/ 0 w 3353334"/>
              <a:gd name="connsiteY1" fmla="*/ 0 h 5553796"/>
              <a:gd name="connsiteX2" fmla="*/ 0 w 3353334"/>
              <a:gd name="connsiteY2" fmla="*/ 323408 h 5553796"/>
              <a:gd name="connsiteX3" fmla="*/ 2711050 w 3353334"/>
              <a:gd name="connsiteY3" fmla="*/ 2804115 h 5553796"/>
              <a:gd name="connsiteX4" fmla="*/ 0 w 3353334"/>
              <a:gd name="connsiteY4" fmla="*/ 5284821 h 5553796"/>
              <a:gd name="connsiteX5" fmla="*/ 0 w 3353334"/>
              <a:gd name="connsiteY5" fmla="*/ 5553796 h 5553796"/>
              <a:gd name="connsiteX6" fmla="*/ 308508 w 3353334"/>
              <a:gd name="connsiteY6" fmla="*/ 5553796 h 5553796"/>
              <a:gd name="connsiteX7" fmla="*/ 3353334 w 3353334"/>
              <a:gd name="connsiteY7" fmla="*/ 2767674 h 5553796"/>
              <a:gd name="connsiteX8" fmla="*/ 328671 w 3353334"/>
              <a:gd name="connsiteY8" fmla="*/ 0 h 555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334" h="5553796">
                <a:moveTo>
                  <a:pt x="328671" y="0"/>
                </a:moveTo>
                <a:lnTo>
                  <a:pt x="0" y="0"/>
                </a:lnTo>
                <a:lnTo>
                  <a:pt x="0" y="323408"/>
                </a:lnTo>
                <a:lnTo>
                  <a:pt x="2711050" y="2804115"/>
                </a:lnTo>
                <a:lnTo>
                  <a:pt x="0" y="5284821"/>
                </a:lnTo>
                <a:lnTo>
                  <a:pt x="0" y="5553796"/>
                </a:lnTo>
                <a:lnTo>
                  <a:pt x="308508" y="5553796"/>
                </a:lnTo>
                <a:lnTo>
                  <a:pt x="3353334" y="2767674"/>
                </a:lnTo>
                <a:lnTo>
                  <a:pt x="328671" y="0"/>
                </a:lnTo>
                <a:close/>
              </a:path>
            </a:pathLst>
          </a:custGeom>
          <a:solidFill>
            <a:srgbClr val="990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任意多边形: 形状 51">
            <a:extLst>
              <a:ext uri="{FF2B5EF4-FFF2-40B4-BE49-F238E27FC236}">
                <a16:creationId xmlns:a16="http://schemas.microsoft.com/office/drawing/2014/main" id="{2A41FFC2-C002-42F5-862D-6EF63863AD2B}"/>
              </a:ext>
            </a:extLst>
          </p:cNvPr>
          <p:cNvSpPr/>
          <p:nvPr userDrawn="1"/>
        </p:nvSpPr>
        <p:spPr>
          <a:xfrm flipH="1">
            <a:off x="10064423" y="1526756"/>
            <a:ext cx="2127575" cy="4047951"/>
          </a:xfrm>
          <a:custGeom>
            <a:avLst/>
            <a:gdLst>
              <a:gd name="connsiteX0" fmla="*/ 0 w 2021800"/>
              <a:gd name="connsiteY0" fmla="*/ 0 h 3700037"/>
              <a:gd name="connsiteX1" fmla="*/ 0 w 2021800"/>
              <a:gd name="connsiteY1" fmla="*/ 3700037 h 3700037"/>
              <a:gd name="connsiteX2" fmla="*/ 2021800 w 2021800"/>
              <a:gd name="connsiteY2" fmla="*/ 1850019 h 3700037"/>
              <a:gd name="connsiteX3" fmla="*/ 0 w 2021800"/>
              <a:gd name="connsiteY3" fmla="*/ 0 h 3700037"/>
            </a:gdLst>
            <a:ahLst/>
            <a:cxnLst>
              <a:cxn ang="0">
                <a:pos x="connsiteX0" y="connsiteY0"/>
              </a:cxn>
              <a:cxn ang="0">
                <a:pos x="connsiteX1" y="connsiteY1"/>
              </a:cxn>
              <a:cxn ang="0">
                <a:pos x="connsiteX2" y="connsiteY2"/>
              </a:cxn>
              <a:cxn ang="0">
                <a:pos x="connsiteX3" y="connsiteY3"/>
              </a:cxn>
            </a:cxnLst>
            <a:rect l="l" t="t" r="r" b="b"/>
            <a:pathLst>
              <a:path w="2021800" h="3700037">
                <a:moveTo>
                  <a:pt x="0" y="0"/>
                </a:moveTo>
                <a:lnTo>
                  <a:pt x="0" y="3700037"/>
                </a:lnTo>
                <a:lnTo>
                  <a:pt x="2021800" y="1850019"/>
                </a:lnTo>
                <a:lnTo>
                  <a:pt x="0" y="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1" name="组合 20">
            <a:extLst>
              <a:ext uri="{FF2B5EF4-FFF2-40B4-BE49-F238E27FC236}">
                <a16:creationId xmlns:a16="http://schemas.microsoft.com/office/drawing/2014/main" id="{39F5765B-49B7-4DA9-9A19-5E164E49C682}"/>
              </a:ext>
            </a:extLst>
          </p:cNvPr>
          <p:cNvGrpSpPr/>
          <p:nvPr userDrawn="1"/>
        </p:nvGrpSpPr>
        <p:grpSpPr>
          <a:xfrm>
            <a:off x="10659351" y="3264062"/>
            <a:ext cx="1392692" cy="491924"/>
            <a:chOff x="714375" y="1419225"/>
            <a:chExt cx="11134427" cy="2133600"/>
          </a:xfrm>
        </p:grpSpPr>
        <p:cxnSp>
          <p:nvCxnSpPr>
            <p:cNvPr id="22" name="直接连接符 21">
              <a:extLst>
                <a:ext uri="{FF2B5EF4-FFF2-40B4-BE49-F238E27FC236}">
                  <a16:creationId xmlns:a16="http://schemas.microsoft.com/office/drawing/2014/main" id="{0D830641-C20B-4167-BFC7-95805F03A66F}"/>
                </a:ext>
              </a:extLst>
            </p:cNvPr>
            <p:cNvCxnSpPr>
              <a:cxnSpLocks/>
            </p:cNvCxnSpPr>
            <p:nvPr/>
          </p:nvCxnSpPr>
          <p:spPr>
            <a:xfrm flipH="1">
              <a:off x="3010201" y="3171825"/>
              <a:ext cx="275931" cy="371475"/>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E13AC35-4085-48E7-9A5F-1083A6104B6F}"/>
                </a:ext>
              </a:extLst>
            </p:cNvPr>
            <p:cNvCxnSpPr>
              <a:cxnSpLocks/>
            </p:cNvCxnSpPr>
            <p:nvPr/>
          </p:nvCxnSpPr>
          <p:spPr>
            <a:xfrm>
              <a:off x="9296402" y="3171225"/>
              <a:ext cx="266400" cy="38160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B89892E-011E-4CD9-9FA6-BB7BE44B4F9C}"/>
                </a:ext>
              </a:extLst>
            </p:cNvPr>
            <p:cNvCxnSpPr/>
            <p:nvPr/>
          </p:nvCxnSpPr>
          <p:spPr>
            <a:xfrm>
              <a:off x="3276600" y="3171825"/>
              <a:ext cx="230505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98BCB6F-DDFE-47A6-8244-2056C0ADB03E}"/>
                </a:ext>
              </a:extLst>
            </p:cNvPr>
            <p:cNvCxnSpPr/>
            <p:nvPr/>
          </p:nvCxnSpPr>
          <p:spPr>
            <a:xfrm>
              <a:off x="6991352" y="3171225"/>
              <a:ext cx="2305050" cy="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FB0CCF16-88F1-4206-8460-1705C3B72F48}"/>
                </a:ext>
              </a:extLst>
            </p:cNvPr>
            <p:cNvCxnSpPr>
              <a:cxnSpLocks/>
            </p:cNvCxnSpPr>
            <p:nvPr/>
          </p:nvCxnSpPr>
          <p:spPr>
            <a:xfrm>
              <a:off x="5581650" y="2095500"/>
              <a:ext cx="0" cy="1114425"/>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7399FB3E-F1E8-4B4F-B635-050E8C35113D}"/>
                </a:ext>
              </a:extLst>
            </p:cNvPr>
            <p:cNvCxnSpPr>
              <a:cxnSpLocks/>
            </p:cNvCxnSpPr>
            <p:nvPr/>
          </p:nvCxnSpPr>
          <p:spPr>
            <a:xfrm>
              <a:off x="6962777" y="2085975"/>
              <a:ext cx="0" cy="1114425"/>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A838D66-7046-4E4B-8307-F0C88B884E05}"/>
                </a:ext>
              </a:extLst>
            </p:cNvPr>
            <p:cNvCxnSpPr>
              <a:cxnSpLocks/>
            </p:cNvCxnSpPr>
            <p:nvPr/>
          </p:nvCxnSpPr>
          <p:spPr>
            <a:xfrm flipH="1">
              <a:off x="6962777" y="1752600"/>
              <a:ext cx="123823" cy="39945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ACA2C5C-873F-4796-871F-0FD0E1F28492}"/>
                </a:ext>
              </a:extLst>
            </p:cNvPr>
            <p:cNvCxnSpPr>
              <a:cxnSpLocks/>
            </p:cNvCxnSpPr>
            <p:nvPr/>
          </p:nvCxnSpPr>
          <p:spPr>
            <a:xfrm>
              <a:off x="5457828" y="1752600"/>
              <a:ext cx="123822" cy="39945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648F0EE-E82B-4386-8EDD-072C74B12A80}"/>
                </a:ext>
              </a:extLst>
            </p:cNvPr>
            <p:cNvCxnSpPr>
              <a:cxnSpLocks/>
            </p:cNvCxnSpPr>
            <p:nvPr/>
          </p:nvCxnSpPr>
          <p:spPr>
            <a:xfrm>
              <a:off x="5457828" y="1752600"/>
              <a:ext cx="380997" cy="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26140FF-B82F-4BD6-B07D-280CCD5ED1EF}"/>
                </a:ext>
              </a:extLst>
            </p:cNvPr>
            <p:cNvCxnSpPr>
              <a:cxnSpLocks/>
            </p:cNvCxnSpPr>
            <p:nvPr/>
          </p:nvCxnSpPr>
          <p:spPr>
            <a:xfrm>
              <a:off x="6734180" y="1752600"/>
              <a:ext cx="380997" cy="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7D22D97-FE04-4336-947F-5D28AA5D65E6}"/>
                </a:ext>
              </a:extLst>
            </p:cNvPr>
            <p:cNvCxnSpPr>
              <a:cxnSpLocks/>
            </p:cNvCxnSpPr>
            <p:nvPr/>
          </p:nvCxnSpPr>
          <p:spPr>
            <a:xfrm flipV="1">
              <a:off x="5909620" y="1419228"/>
              <a:ext cx="386837" cy="333373"/>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14A4715B-5279-4E20-8289-D63E73B96F7F}"/>
                </a:ext>
              </a:extLst>
            </p:cNvPr>
            <p:cNvCxnSpPr>
              <a:cxnSpLocks/>
            </p:cNvCxnSpPr>
            <p:nvPr/>
          </p:nvCxnSpPr>
          <p:spPr>
            <a:xfrm>
              <a:off x="6276544" y="1419225"/>
              <a:ext cx="429060" cy="333373"/>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756317B-68AE-4262-B801-A6149CD34CF6}"/>
                </a:ext>
              </a:extLst>
            </p:cNvPr>
            <p:cNvCxnSpPr/>
            <p:nvPr/>
          </p:nvCxnSpPr>
          <p:spPr>
            <a:xfrm>
              <a:off x="714375" y="3542008"/>
              <a:ext cx="2305052" cy="0"/>
            </a:xfrm>
            <a:prstGeom prst="line">
              <a:avLst/>
            </a:prstGeom>
            <a:ln w="34925">
              <a:gradFill>
                <a:gsLst>
                  <a:gs pos="0">
                    <a:srgbClr val="850063"/>
                  </a:gs>
                  <a:gs pos="100000">
                    <a:srgbClr val="850063">
                      <a:alpha val="0"/>
                    </a:srgb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0200303-6052-4E0D-B9AD-14F3E6B94AB2}"/>
                </a:ext>
              </a:extLst>
            </p:cNvPr>
            <p:cNvCxnSpPr/>
            <p:nvPr/>
          </p:nvCxnSpPr>
          <p:spPr>
            <a:xfrm>
              <a:off x="9543752" y="3543300"/>
              <a:ext cx="2305050" cy="0"/>
            </a:xfrm>
            <a:prstGeom prst="line">
              <a:avLst/>
            </a:prstGeom>
            <a:ln w="34925">
              <a:gradFill>
                <a:gsLst>
                  <a:gs pos="0">
                    <a:srgbClr val="850063"/>
                  </a:gs>
                  <a:gs pos="100000">
                    <a:srgbClr val="850063">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7" name="平行四边形 46">
            <a:extLst>
              <a:ext uri="{FF2B5EF4-FFF2-40B4-BE49-F238E27FC236}">
                <a16:creationId xmlns:a16="http://schemas.microsoft.com/office/drawing/2014/main" id="{3F3BED97-0589-411C-A619-50E964BC8DFD}"/>
              </a:ext>
            </a:extLst>
          </p:cNvPr>
          <p:cNvSpPr/>
          <p:nvPr userDrawn="1"/>
        </p:nvSpPr>
        <p:spPr>
          <a:xfrm>
            <a:off x="58550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99AA8CD5-A96C-45B9-92BA-8718BBA05A45}"/>
              </a:ext>
            </a:extLst>
          </p:cNvPr>
          <p:cNvSpPr/>
          <p:nvPr userDrawn="1"/>
        </p:nvSpPr>
        <p:spPr>
          <a:xfrm>
            <a:off x="105411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平行四边形 70">
            <a:extLst>
              <a:ext uri="{FF2B5EF4-FFF2-40B4-BE49-F238E27FC236}">
                <a16:creationId xmlns:a16="http://schemas.microsoft.com/office/drawing/2014/main" id="{9CABAF81-B063-404B-B1D1-5102B7F0A422}"/>
              </a:ext>
            </a:extLst>
          </p:cNvPr>
          <p:cNvSpPr/>
          <p:nvPr userDrawn="1"/>
        </p:nvSpPr>
        <p:spPr>
          <a:xfrm>
            <a:off x="152272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a:extLst>
              <a:ext uri="{FF2B5EF4-FFF2-40B4-BE49-F238E27FC236}">
                <a16:creationId xmlns:a16="http://schemas.microsoft.com/office/drawing/2014/main" id="{FA85D76D-E022-40EB-81D8-068F970EC910}"/>
              </a:ext>
            </a:extLst>
          </p:cNvPr>
          <p:cNvSpPr/>
          <p:nvPr userDrawn="1"/>
        </p:nvSpPr>
        <p:spPr>
          <a:xfrm>
            <a:off x="199133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a:extLst>
              <a:ext uri="{FF2B5EF4-FFF2-40B4-BE49-F238E27FC236}">
                <a16:creationId xmlns:a16="http://schemas.microsoft.com/office/drawing/2014/main" id="{F9493745-9658-49FA-8D86-7DB23A8330C0}"/>
              </a:ext>
            </a:extLst>
          </p:cNvPr>
          <p:cNvSpPr/>
          <p:nvPr userDrawn="1"/>
        </p:nvSpPr>
        <p:spPr>
          <a:xfrm>
            <a:off x="245994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平行四边形 73">
            <a:extLst>
              <a:ext uri="{FF2B5EF4-FFF2-40B4-BE49-F238E27FC236}">
                <a16:creationId xmlns:a16="http://schemas.microsoft.com/office/drawing/2014/main" id="{9EAB6020-4B12-40AD-BB21-81C68EF32650}"/>
              </a:ext>
            </a:extLst>
          </p:cNvPr>
          <p:cNvSpPr/>
          <p:nvPr userDrawn="1"/>
        </p:nvSpPr>
        <p:spPr>
          <a:xfrm>
            <a:off x="292855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平行四边形 74">
            <a:extLst>
              <a:ext uri="{FF2B5EF4-FFF2-40B4-BE49-F238E27FC236}">
                <a16:creationId xmlns:a16="http://schemas.microsoft.com/office/drawing/2014/main" id="{6C162691-379A-4C3F-82A1-E93B50A32FF1}"/>
              </a:ext>
            </a:extLst>
          </p:cNvPr>
          <p:cNvSpPr/>
          <p:nvPr userDrawn="1"/>
        </p:nvSpPr>
        <p:spPr>
          <a:xfrm>
            <a:off x="339716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a:extLst>
              <a:ext uri="{FF2B5EF4-FFF2-40B4-BE49-F238E27FC236}">
                <a16:creationId xmlns:a16="http://schemas.microsoft.com/office/drawing/2014/main" id="{3F556BAC-62DE-4B83-B736-954C678E4820}"/>
              </a:ext>
            </a:extLst>
          </p:cNvPr>
          <p:cNvSpPr/>
          <p:nvPr userDrawn="1"/>
        </p:nvSpPr>
        <p:spPr>
          <a:xfrm>
            <a:off x="386577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平行四边形 76">
            <a:extLst>
              <a:ext uri="{FF2B5EF4-FFF2-40B4-BE49-F238E27FC236}">
                <a16:creationId xmlns:a16="http://schemas.microsoft.com/office/drawing/2014/main" id="{1299D91A-0F55-4028-8789-766FFC0A7934}"/>
              </a:ext>
            </a:extLst>
          </p:cNvPr>
          <p:cNvSpPr/>
          <p:nvPr userDrawn="1"/>
        </p:nvSpPr>
        <p:spPr>
          <a:xfrm>
            <a:off x="433438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平行四边形 77">
            <a:extLst>
              <a:ext uri="{FF2B5EF4-FFF2-40B4-BE49-F238E27FC236}">
                <a16:creationId xmlns:a16="http://schemas.microsoft.com/office/drawing/2014/main" id="{6C3779B2-DABF-4DC2-953F-33389A62AF42}"/>
              </a:ext>
            </a:extLst>
          </p:cNvPr>
          <p:cNvSpPr/>
          <p:nvPr userDrawn="1"/>
        </p:nvSpPr>
        <p:spPr>
          <a:xfrm>
            <a:off x="480299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平行四边形 78">
            <a:extLst>
              <a:ext uri="{FF2B5EF4-FFF2-40B4-BE49-F238E27FC236}">
                <a16:creationId xmlns:a16="http://schemas.microsoft.com/office/drawing/2014/main" id="{F41D023C-9589-4890-8A3E-2C49BA898C5B}"/>
              </a:ext>
            </a:extLst>
          </p:cNvPr>
          <p:cNvSpPr/>
          <p:nvPr userDrawn="1"/>
        </p:nvSpPr>
        <p:spPr>
          <a:xfrm>
            <a:off x="527160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平行四边形 79">
            <a:extLst>
              <a:ext uri="{FF2B5EF4-FFF2-40B4-BE49-F238E27FC236}">
                <a16:creationId xmlns:a16="http://schemas.microsoft.com/office/drawing/2014/main" id="{86165605-D1EA-40CA-BC4C-EF63274ED57F}"/>
              </a:ext>
            </a:extLst>
          </p:cNvPr>
          <p:cNvSpPr/>
          <p:nvPr userDrawn="1"/>
        </p:nvSpPr>
        <p:spPr>
          <a:xfrm>
            <a:off x="574021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a:extLst>
              <a:ext uri="{FF2B5EF4-FFF2-40B4-BE49-F238E27FC236}">
                <a16:creationId xmlns:a16="http://schemas.microsoft.com/office/drawing/2014/main" id="{DAEA0D50-F98F-449A-9603-D79DDF8081E3}"/>
              </a:ext>
            </a:extLst>
          </p:cNvPr>
          <p:cNvSpPr/>
          <p:nvPr userDrawn="1"/>
        </p:nvSpPr>
        <p:spPr>
          <a:xfrm>
            <a:off x="620882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a:extLst>
              <a:ext uri="{FF2B5EF4-FFF2-40B4-BE49-F238E27FC236}">
                <a16:creationId xmlns:a16="http://schemas.microsoft.com/office/drawing/2014/main" id="{632DEF8F-3C80-4AE9-834D-59F330AF94A3}"/>
              </a:ext>
            </a:extLst>
          </p:cNvPr>
          <p:cNvSpPr/>
          <p:nvPr userDrawn="1"/>
        </p:nvSpPr>
        <p:spPr>
          <a:xfrm>
            <a:off x="667743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a:extLst>
              <a:ext uri="{FF2B5EF4-FFF2-40B4-BE49-F238E27FC236}">
                <a16:creationId xmlns:a16="http://schemas.microsoft.com/office/drawing/2014/main" id="{2468219D-F581-4DEB-B21F-75E56684DBF8}"/>
              </a:ext>
            </a:extLst>
          </p:cNvPr>
          <p:cNvSpPr/>
          <p:nvPr userDrawn="1"/>
        </p:nvSpPr>
        <p:spPr>
          <a:xfrm>
            <a:off x="714604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a:extLst>
              <a:ext uri="{FF2B5EF4-FFF2-40B4-BE49-F238E27FC236}">
                <a16:creationId xmlns:a16="http://schemas.microsoft.com/office/drawing/2014/main" id="{BB7CBF79-8126-4FB6-B50F-7681C0ED59D5}"/>
              </a:ext>
            </a:extLst>
          </p:cNvPr>
          <p:cNvSpPr/>
          <p:nvPr userDrawn="1"/>
        </p:nvSpPr>
        <p:spPr>
          <a:xfrm>
            <a:off x="761465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a:extLst>
              <a:ext uri="{FF2B5EF4-FFF2-40B4-BE49-F238E27FC236}">
                <a16:creationId xmlns:a16="http://schemas.microsoft.com/office/drawing/2014/main" id="{6AD3B7E1-B7A8-4FAD-85BE-85EAAF1198C3}"/>
              </a:ext>
            </a:extLst>
          </p:cNvPr>
          <p:cNvSpPr/>
          <p:nvPr userDrawn="1"/>
        </p:nvSpPr>
        <p:spPr>
          <a:xfrm>
            <a:off x="808326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a:extLst>
              <a:ext uri="{FF2B5EF4-FFF2-40B4-BE49-F238E27FC236}">
                <a16:creationId xmlns:a16="http://schemas.microsoft.com/office/drawing/2014/main" id="{97FEB423-C354-4F20-9F7E-77F540463982}"/>
              </a:ext>
            </a:extLst>
          </p:cNvPr>
          <p:cNvSpPr/>
          <p:nvPr userDrawn="1"/>
        </p:nvSpPr>
        <p:spPr>
          <a:xfrm>
            <a:off x="855187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a:extLst>
              <a:ext uri="{FF2B5EF4-FFF2-40B4-BE49-F238E27FC236}">
                <a16:creationId xmlns:a16="http://schemas.microsoft.com/office/drawing/2014/main" id="{6482FA58-E66A-4E58-A672-03DFCD8F9AF5}"/>
              </a:ext>
            </a:extLst>
          </p:cNvPr>
          <p:cNvSpPr/>
          <p:nvPr userDrawn="1"/>
        </p:nvSpPr>
        <p:spPr>
          <a:xfrm>
            <a:off x="902048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平行四边形 87">
            <a:extLst>
              <a:ext uri="{FF2B5EF4-FFF2-40B4-BE49-F238E27FC236}">
                <a16:creationId xmlns:a16="http://schemas.microsoft.com/office/drawing/2014/main" id="{535D901B-03F3-482A-B20F-A6F11D2F93FA}"/>
              </a:ext>
            </a:extLst>
          </p:cNvPr>
          <p:cNvSpPr/>
          <p:nvPr userDrawn="1"/>
        </p:nvSpPr>
        <p:spPr>
          <a:xfrm>
            <a:off x="9489090" y="-26083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平行四边形 88">
            <a:extLst>
              <a:ext uri="{FF2B5EF4-FFF2-40B4-BE49-F238E27FC236}">
                <a16:creationId xmlns:a16="http://schemas.microsoft.com/office/drawing/2014/main" id="{D41394A9-45EE-4A05-B299-953AA7704BBD}"/>
              </a:ext>
            </a:extLst>
          </p:cNvPr>
          <p:cNvSpPr/>
          <p:nvPr userDrawn="1"/>
        </p:nvSpPr>
        <p:spPr>
          <a:xfrm>
            <a:off x="9957700"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平行四边形 89">
            <a:extLst>
              <a:ext uri="{FF2B5EF4-FFF2-40B4-BE49-F238E27FC236}">
                <a16:creationId xmlns:a16="http://schemas.microsoft.com/office/drawing/2014/main" id="{99D97F2C-7CE5-4B01-9A30-5196249E5756}"/>
              </a:ext>
            </a:extLst>
          </p:cNvPr>
          <p:cNvSpPr/>
          <p:nvPr userDrawn="1"/>
        </p:nvSpPr>
        <p:spPr>
          <a:xfrm>
            <a:off x="10426310" y="-260831"/>
            <a:ext cx="837869" cy="611238"/>
          </a:xfrm>
          <a:prstGeom prst="parallelogram">
            <a:avLst>
              <a:gd name="adj" fmla="val 103724"/>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平行四边形 90">
            <a:extLst>
              <a:ext uri="{FF2B5EF4-FFF2-40B4-BE49-F238E27FC236}">
                <a16:creationId xmlns:a16="http://schemas.microsoft.com/office/drawing/2014/main" id="{FB6AD7D2-38E3-4AAA-B911-93F8DA5118C1}"/>
              </a:ext>
            </a:extLst>
          </p:cNvPr>
          <p:cNvSpPr/>
          <p:nvPr userDrawn="1"/>
        </p:nvSpPr>
        <p:spPr>
          <a:xfrm>
            <a:off x="10932244" y="-26083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a:extLst>
              <a:ext uri="{FF2B5EF4-FFF2-40B4-BE49-F238E27FC236}">
                <a16:creationId xmlns:a16="http://schemas.microsoft.com/office/drawing/2014/main" id="{1C5F1AC2-AA7E-40A1-870E-99FD813AA095}"/>
              </a:ext>
            </a:extLst>
          </p:cNvPr>
          <p:cNvSpPr/>
          <p:nvPr userDrawn="1"/>
        </p:nvSpPr>
        <p:spPr>
          <a:xfrm>
            <a:off x="-267918" y="-273051"/>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平行四边形 94">
            <a:extLst>
              <a:ext uri="{FF2B5EF4-FFF2-40B4-BE49-F238E27FC236}">
                <a16:creationId xmlns:a16="http://schemas.microsoft.com/office/drawing/2014/main" id="{719DFCED-B22F-4AB1-B693-96485DC1821A}"/>
              </a:ext>
            </a:extLst>
          </p:cNvPr>
          <p:cNvSpPr/>
          <p:nvPr userDrawn="1"/>
        </p:nvSpPr>
        <p:spPr>
          <a:xfrm>
            <a:off x="200692" y="-273051"/>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平行四边形 95">
            <a:extLst>
              <a:ext uri="{FF2B5EF4-FFF2-40B4-BE49-F238E27FC236}">
                <a16:creationId xmlns:a16="http://schemas.microsoft.com/office/drawing/2014/main" id="{580FEF1E-B2BB-4029-9353-BC48A22122EA}"/>
              </a:ext>
            </a:extLst>
          </p:cNvPr>
          <p:cNvSpPr/>
          <p:nvPr userDrawn="1"/>
        </p:nvSpPr>
        <p:spPr>
          <a:xfrm>
            <a:off x="11122757" y="-52485"/>
            <a:ext cx="988980" cy="710588"/>
          </a:xfrm>
          <a:prstGeom prst="parallelogram">
            <a:avLst>
              <a:gd name="adj" fmla="val 9832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平行四边形 96">
            <a:extLst>
              <a:ext uri="{FF2B5EF4-FFF2-40B4-BE49-F238E27FC236}">
                <a16:creationId xmlns:a16="http://schemas.microsoft.com/office/drawing/2014/main" id="{09F1AD5D-BF74-438C-91D0-6A6BC724EE07}"/>
              </a:ext>
            </a:extLst>
          </p:cNvPr>
          <p:cNvSpPr/>
          <p:nvPr userDrawn="1"/>
        </p:nvSpPr>
        <p:spPr>
          <a:xfrm rot="10800000" flipH="1">
            <a:off x="36297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平行四边形 97">
            <a:extLst>
              <a:ext uri="{FF2B5EF4-FFF2-40B4-BE49-F238E27FC236}">
                <a16:creationId xmlns:a16="http://schemas.microsoft.com/office/drawing/2014/main" id="{25BE2E42-72A0-4DE2-A4B4-E940F1D2E8A4}"/>
              </a:ext>
            </a:extLst>
          </p:cNvPr>
          <p:cNvSpPr/>
          <p:nvPr userDrawn="1"/>
        </p:nvSpPr>
        <p:spPr>
          <a:xfrm rot="10800000" flipH="1">
            <a:off x="83158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a:extLst>
              <a:ext uri="{FF2B5EF4-FFF2-40B4-BE49-F238E27FC236}">
                <a16:creationId xmlns:a16="http://schemas.microsoft.com/office/drawing/2014/main" id="{D921DD09-3F28-41BD-BF49-B8843809F7ED}"/>
              </a:ext>
            </a:extLst>
          </p:cNvPr>
          <p:cNvSpPr/>
          <p:nvPr userDrawn="1"/>
        </p:nvSpPr>
        <p:spPr>
          <a:xfrm rot="10800000" flipH="1">
            <a:off x="130019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平行四边形 99">
            <a:extLst>
              <a:ext uri="{FF2B5EF4-FFF2-40B4-BE49-F238E27FC236}">
                <a16:creationId xmlns:a16="http://schemas.microsoft.com/office/drawing/2014/main" id="{0548A50D-1181-4E84-9DE6-E59656F2D3DB}"/>
              </a:ext>
            </a:extLst>
          </p:cNvPr>
          <p:cNvSpPr/>
          <p:nvPr userDrawn="1"/>
        </p:nvSpPr>
        <p:spPr>
          <a:xfrm rot="10800000" flipH="1">
            <a:off x="176880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平行四边形 100">
            <a:extLst>
              <a:ext uri="{FF2B5EF4-FFF2-40B4-BE49-F238E27FC236}">
                <a16:creationId xmlns:a16="http://schemas.microsoft.com/office/drawing/2014/main" id="{A2C93C68-B209-4083-AEC2-040826329B1E}"/>
              </a:ext>
            </a:extLst>
          </p:cNvPr>
          <p:cNvSpPr/>
          <p:nvPr userDrawn="1"/>
        </p:nvSpPr>
        <p:spPr>
          <a:xfrm rot="10800000" flipH="1">
            <a:off x="223741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平行四边形 101">
            <a:extLst>
              <a:ext uri="{FF2B5EF4-FFF2-40B4-BE49-F238E27FC236}">
                <a16:creationId xmlns:a16="http://schemas.microsoft.com/office/drawing/2014/main" id="{177CA231-14B9-4272-B645-71E067D788C2}"/>
              </a:ext>
            </a:extLst>
          </p:cNvPr>
          <p:cNvSpPr/>
          <p:nvPr userDrawn="1"/>
        </p:nvSpPr>
        <p:spPr>
          <a:xfrm rot="10800000" flipH="1">
            <a:off x="270602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平行四边形 102">
            <a:extLst>
              <a:ext uri="{FF2B5EF4-FFF2-40B4-BE49-F238E27FC236}">
                <a16:creationId xmlns:a16="http://schemas.microsoft.com/office/drawing/2014/main" id="{F768BDC9-E19B-47F3-870D-656D201AF29E}"/>
              </a:ext>
            </a:extLst>
          </p:cNvPr>
          <p:cNvSpPr/>
          <p:nvPr userDrawn="1"/>
        </p:nvSpPr>
        <p:spPr>
          <a:xfrm rot="10800000" flipH="1">
            <a:off x="317463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a:extLst>
              <a:ext uri="{FF2B5EF4-FFF2-40B4-BE49-F238E27FC236}">
                <a16:creationId xmlns:a16="http://schemas.microsoft.com/office/drawing/2014/main" id="{CE601EAF-C5F7-4A7A-AA6B-7625C7258A0A}"/>
              </a:ext>
            </a:extLst>
          </p:cNvPr>
          <p:cNvSpPr/>
          <p:nvPr userDrawn="1"/>
        </p:nvSpPr>
        <p:spPr>
          <a:xfrm rot="10800000" flipH="1">
            <a:off x="364324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a:extLst>
              <a:ext uri="{FF2B5EF4-FFF2-40B4-BE49-F238E27FC236}">
                <a16:creationId xmlns:a16="http://schemas.microsoft.com/office/drawing/2014/main" id="{0EC2D84E-334F-45C5-AA40-45156CF40E28}"/>
              </a:ext>
            </a:extLst>
          </p:cNvPr>
          <p:cNvSpPr/>
          <p:nvPr userDrawn="1"/>
        </p:nvSpPr>
        <p:spPr>
          <a:xfrm rot="10800000" flipH="1">
            <a:off x="411185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a:extLst>
              <a:ext uri="{FF2B5EF4-FFF2-40B4-BE49-F238E27FC236}">
                <a16:creationId xmlns:a16="http://schemas.microsoft.com/office/drawing/2014/main" id="{9B61044A-3EF8-4696-BAE3-351A322CBCCF}"/>
              </a:ext>
            </a:extLst>
          </p:cNvPr>
          <p:cNvSpPr/>
          <p:nvPr userDrawn="1"/>
        </p:nvSpPr>
        <p:spPr>
          <a:xfrm rot="10800000" flipH="1">
            <a:off x="458046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平行四边形 106">
            <a:extLst>
              <a:ext uri="{FF2B5EF4-FFF2-40B4-BE49-F238E27FC236}">
                <a16:creationId xmlns:a16="http://schemas.microsoft.com/office/drawing/2014/main" id="{26BAF43D-8ACF-4D4C-A1F6-6AFEF64CF56F}"/>
              </a:ext>
            </a:extLst>
          </p:cNvPr>
          <p:cNvSpPr/>
          <p:nvPr userDrawn="1"/>
        </p:nvSpPr>
        <p:spPr>
          <a:xfrm rot="10800000" flipH="1">
            <a:off x="504907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平行四边形 107">
            <a:extLst>
              <a:ext uri="{FF2B5EF4-FFF2-40B4-BE49-F238E27FC236}">
                <a16:creationId xmlns:a16="http://schemas.microsoft.com/office/drawing/2014/main" id="{060ACE9B-2BEA-48CA-8114-F708585B28F3}"/>
              </a:ext>
            </a:extLst>
          </p:cNvPr>
          <p:cNvSpPr/>
          <p:nvPr userDrawn="1"/>
        </p:nvSpPr>
        <p:spPr>
          <a:xfrm rot="10800000" flipH="1">
            <a:off x="551768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平行四边形 108">
            <a:extLst>
              <a:ext uri="{FF2B5EF4-FFF2-40B4-BE49-F238E27FC236}">
                <a16:creationId xmlns:a16="http://schemas.microsoft.com/office/drawing/2014/main" id="{2CF1D18F-DB83-4474-B516-A7A60494C09C}"/>
              </a:ext>
            </a:extLst>
          </p:cNvPr>
          <p:cNvSpPr/>
          <p:nvPr userDrawn="1"/>
        </p:nvSpPr>
        <p:spPr>
          <a:xfrm rot="10800000" flipH="1">
            <a:off x="598629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平行四边形 109">
            <a:extLst>
              <a:ext uri="{FF2B5EF4-FFF2-40B4-BE49-F238E27FC236}">
                <a16:creationId xmlns:a16="http://schemas.microsoft.com/office/drawing/2014/main" id="{5FA82A2D-DB2D-48BA-8717-2628C0E67828}"/>
              </a:ext>
            </a:extLst>
          </p:cNvPr>
          <p:cNvSpPr/>
          <p:nvPr userDrawn="1"/>
        </p:nvSpPr>
        <p:spPr>
          <a:xfrm rot="10800000" flipH="1">
            <a:off x="645490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平行四边形 110">
            <a:extLst>
              <a:ext uri="{FF2B5EF4-FFF2-40B4-BE49-F238E27FC236}">
                <a16:creationId xmlns:a16="http://schemas.microsoft.com/office/drawing/2014/main" id="{DD827372-D877-450A-A04A-722BC96C2BB8}"/>
              </a:ext>
            </a:extLst>
          </p:cNvPr>
          <p:cNvSpPr/>
          <p:nvPr userDrawn="1"/>
        </p:nvSpPr>
        <p:spPr>
          <a:xfrm rot="10800000" flipH="1">
            <a:off x="692351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平行四边形 111">
            <a:extLst>
              <a:ext uri="{FF2B5EF4-FFF2-40B4-BE49-F238E27FC236}">
                <a16:creationId xmlns:a16="http://schemas.microsoft.com/office/drawing/2014/main" id="{856CD6E7-9C1D-49A1-AE01-E5545E1E4030}"/>
              </a:ext>
            </a:extLst>
          </p:cNvPr>
          <p:cNvSpPr/>
          <p:nvPr userDrawn="1"/>
        </p:nvSpPr>
        <p:spPr>
          <a:xfrm rot="10800000" flipH="1">
            <a:off x="739212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平行四边形 112">
            <a:extLst>
              <a:ext uri="{FF2B5EF4-FFF2-40B4-BE49-F238E27FC236}">
                <a16:creationId xmlns:a16="http://schemas.microsoft.com/office/drawing/2014/main" id="{27EE0F6C-7184-486D-BEA0-A92D63F2C344}"/>
              </a:ext>
            </a:extLst>
          </p:cNvPr>
          <p:cNvSpPr/>
          <p:nvPr userDrawn="1"/>
        </p:nvSpPr>
        <p:spPr>
          <a:xfrm rot="10800000" flipH="1">
            <a:off x="786073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平行四边形 113">
            <a:extLst>
              <a:ext uri="{FF2B5EF4-FFF2-40B4-BE49-F238E27FC236}">
                <a16:creationId xmlns:a16="http://schemas.microsoft.com/office/drawing/2014/main" id="{CE82B16A-65CD-4D72-A3B1-BF62B0C1921C}"/>
              </a:ext>
            </a:extLst>
          </p:cNvPr>
          <p:cNvSpPr/>
          <p:nvPr userDrawn="1"/>
        </p:nvSpPr>
        <p:spPr>
          <a:xfrm rot="10800000" flipH="1">
            <a:off x="832934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平行四边形 114">
            <a:extLst>
              <a:ext uri="{FF2B5EF4-FFF2-40B4-BE49-F238E27FC236}">
                <a16:creationId xmlns:a16="http://schemas.microsoft.com/office/drawing/2014/main" id="{6CE6FA6C-95F9-4E49-B96E-1F13DE57D849}"/>
              </a:ext>
            </a:extLst>
          </p:cNvPr>
          <p:cNvSpPr/>
          <p:nvPr userDrawn="1"/>
        </p:nvSpPr>
        <p:spPr>
          <a:xfrm rot="10800000" flipH="1">
            <a:off x="879795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平行四边形 115">
            <a:extLst>
              <a:ext uri="{FF2B5EF4-FFF2-40B4-BE49-F238E27FC236}">
                <a16:creationId xmlns:a16="http://schemas.microsoft.com/office/drawing/2014/main" id="{E41A5C37-2FBC-4A97-91D1-3E39232A852C}"/>
              </a:ext>
            </a:extLst>
          </p:cNvPr>
          <p:cNvSpPr/>
          <p:nvPr userDrawn="1"/>
        </p:nvSpPr>
        <p:spPr>
          <a:xfrm rot="10800000" flipH="1">
            <a:off x="9266562" y="639192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平行四边形 116">
            <a:extLst>
              <a:ext uri="{FF2B5EF4-FFF2-40B4-BE49-F238E27FC236}">
                <a16:creationId xmlns:a16="http://schemas.microsoft.com/office/drawing/2014/main" id="{139305EB-2EA2-47CF-9D45-E888817F6CFE}"/>
              </a:ext>
            </a:extLst>
          </p:cNvPr>
          <p:cNvSpPr/>
          <p:nvPr userDrawn="1"/>
        </p:nvSpPr>
        <p:spPr>
          <a:xfrm rot="10800000" flipH="1">
            <a:off x="9735172" y="639192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平行四边形 117">
            <a:extLst>
              <a:ext uri="{FF2B5EF4-FFF2-40B4-BE49-F238E27FC236}">
                <a16:creationId xmlns:a16="http://schemas.microsoft.com/office/drawing/2014/main" id="{918E373D-B213-4DC0-B3F9-95AFAED1088D}"/>
              </a:ext>
            </a:extLst>
          </p:cNvPr>
          <p:cNvSpPr/>
          <p:nvPr userDrawn="1"/>
        </p:nvSpPr>
        <p:spPr>
          <a:xfrm rot="10800000" flipH="1">
            <a:off x="10203782" y="6391928"/>
            <a:ext cx="837869" cy="611238"/>
          </a:xfrm>
          <a:prstGeom prst="parallelogram">
            <a:avLst>
              <a:gd name="adj" fmla="val 103724"/>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平行四边形 118">
            <a:extLst>
              <a:ext uri="{FF2B5EF4-FFF2-40B4-BE49-F238E27FC236}">
                <a16:creationId xmlns:a16="http://schemas.microsoft.com/office/drawing/2014/main" id="{B7EAA54A-5D5C-4E04-A6AC-E48BD44905DD}"/>
              </a:ext>
            </a:extLst>
          </p:cNvPr>
          <p:cNvSpPr/>
          <p:nvPr userDrawn="1"/>
        </p:nvSpPr>
        <p:spPr>
          <a:xfrm rot="10800000" flipH="1">
            <a:off x="10691956" y="6380516"/>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平行四边形 119">
            <a:extLst>
              <a:ext uri="{FF2B5EF4-FFF2-40B4-BE49-F238E27FC236}">
                <a16:creationId xmlns:a16="http://schemas.microsoft.com/office/drawing/2014/main" id="{8E5AA0E7-9784-4708-A69F-6A0A66D1B4B2}"/>
              </a:ext>
            </a:extLst>
          </p:cNvPr>
          <p:cNvSpPr/>
          <p:nvPr userDrawn="1"/>
        </p:nvSpPr>
        <p:spPr>
          <a:xfrm rot="10800000" flipH="1">
            <a:off x="-490446" y="637970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平行四边形 120">
            <a:extLst>
              <a:ext uri="{FF2B5EF4-FFF2-40B4-BE49-F238E27FC236}">
                <a16:creationId xmlns:a16="http://schemas.microsoft.com/office/drawing/2014/main" id="{D76ACD1F-BDC1-438D-A8B1-9C0F7C8D5B3F}"/>
              </a:ext>
            </a:extLst>
          </p:cNvPr>
          <p:cNvSpPr/>
          <p:nvPr userDrawn="1"/>
        </p:nvSpPr>
        <p:spPr>
          <a:xfrm rot="10800000" flipH="1">
            <a:off x="-21836" y="637970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a:extLst>
              <a:ext uri="{FF2B5EF4-FFF2-40B4-BE49-F238E27FC236}">
                <a16:creationId xmlns:a16="http://schemas.microsoft.com/office/drawing/2014/main" id="{7FFFE791-B576-4AE1-8FD5-2247CFD39EB1}"/>
              </a:ext>
            </a:extLst>
          </p:cNvPr>
          <p:cNvSpPr/>
          <p:nvPr userDrawn="1"/>
        </p:nvSpPr>
        <p:spPr>
          <a:xfrm rot="10800000" flipH="1">
            <a:off x="11122757" y="6362593"/>
            <a:ext cx="988980" cy="710588"/>
          </a:xfrm>
          <a:prstGeom prst="parallelogram">
            <a:avLst>
              <a:gd name="adj" fmla="val 9832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a:extLst>
              <a:ext uri="{FF2B5EF4-FFF2-40B4-BE49-F238E27FC236}">
                <a16:creationId xmlns:a16="http://schemas.microsoft.com/office/drawing/2014/main" id="{4D4E838F-7B39-4DE2-B917-668AECF47918}"/>
              </a:ext>
            </a:extLst>
          </p:cNvPr>
          <p:cNvSpPr/>
          <p:nvPr userDrawn="1"/>
        </p:nvSpPr>
        <p:spPr>
          <a:xfrm>
            <a:off x="11355067" y="-51407"/>
            <a:ext cx="1856102" cy="1224334"/>
          </a:xfrm>
          <a:prstGeom prst="parallelogram">
            <a:avLst>
              <a:gd name="adj" fmla="val 98322"/>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平行四边形 123">
            <a:extLst>
              <a:ext uri="{FF2B5EF4-FFF2-40B4-BE49-F238E27FC236}">
                <a16:creationId xmlns:a16="http://schemas.microsoft.com/office/drawing/2014/main" id="{76AA5F7C-8A68-45E8-87FF-2AD9C6D5B05E}"/>
              </a:ext>
            </a:extLst>
          </p:cNvPr>
          <p:cNvSpPr/>
          <p:nvPr userDrawn="1"/>
        </p:nvSpPr>
        <p:spPr>
          <a:xfrm flipH="1">
            <a:off x="11507273" y="6046418"/>
            <a:ext cx="1615788" cy="1059625"/>
          </a:xfrm>
          <a:prstGeom prst="parallelogram">
            <a:avLst>
              <a:gd name="adj" fmla="val 98322"/>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32E6BEC-F36E-471B-B736-AAC688CB7048}"/>
              </a:ext>
            </a:extLst>
          </p:cNvPr>
          <p:cNvSpPr/>
          <p:nvPr userDrawn="1"/>
        </p:nvSpPr>
        <p:spPr>
          <a:xfrm>
            <a:off x="-3174" y="345225"/>
            <a:ext cx="10879187" cy="265426"/>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AB00BAEF-C371-4D26-AF3C-02DD08F0805E}"/>
              </a:ext>
            </a:extLst>
          </p:cNvPr>
          <p:cNvSpPr/>
          <p:nvPr userDrawn="1"/>
        </p:nvSpPr>
        <p:spPr>
          <a:xfrm rot="5400000" flipH="1">
            <a:off x="10878985" y="342125"/>
            <a:ext cx="269445" cy="267605"/>
          </a:xfrm>
          <a:prstGeom prst="triangle">
            <a:avLst>
              <a:gd name="adj" fmla="val 10000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25639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63" presetClass="path" presetSubtype="0" accel="50000" decel="50000" fill="hold" grpId="1" nodeType="withEffect">
                                  <p:stCondLst>
                                    <p:cond delay="0"/>
                                  </p:stCondLst>
                                  <p:childTnLst>
                                    <p:animMotion origin="layout" path="M -0.05559 -0.00023 L -4.375E-6 2.59259E-6 " pathEditMode="relative" rAng="0" ptsTypes="AA">
                                      <p:cBhvr>
                                        <p:cTn id="9" dur="300" fill="hold"/>
                                        <p:tgtEl>
                                          <p:spTgt spid="7"/>
                                        </p:tgtEl>
                                        <p:attrNameLst>
                                          <p:attrName>ppt_x</p:attrName>
                                          <p:attrName>ppt_y</p:attrName>
                                        </p:attrNameLst>
                                      </p:cBhvr>
                                      <p:rCtr x="2773" y="0"/>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00"/>
                                        <p:tgtEl>
                                          <p:spTgt spid="12"/>
                                        </p:tgtEl>
                                      </p:cBhvr>
                                    </p:animEffect>
                                  </p:childTnLst>
                                </p:cTn>
                              </p:par>
                              <p:par>
                                <p:cTn id="13" presetID="63" presetClass="path" presetSubtype="0" accel="50000" decel="50000" fill="hold" grpId="1" nodeType="withEffect">
                                  <p:stCondLst>
                                    <p:cond delay="100"/>
                                  </p:stCondLst>
                                  <p:childTnLst>
                                    <p:animMotion origin="layout" path="M -0.0556 -0.00023 L -2.70833E-6 1.48148E-6 " pathEditMode="relative" rAng="0" ptsTypes="AA">
                                      <p:cBhvr>
                                        <p:cTn id="14" dur="300" fill="hold"/>
                                        <p:tgtEl>
                                          <p:spTgt spid="12"/>
                                        </p:tgtEl>
                                        <p:attrNameLst>
                                          <p:attrName>ppt_x</p:attrName>
                                          <p:attrName>ppt_y</p:attrName>
                                        </p:attrNameLst>
                                      </p:cBhvr>
                                      <p:rCtr x="2773" y="0"/>
                                    </p:animMotion>
                                  </p:childTnLst>
                                </p:cTn>
                              </p:par>
                              <p:par>
                                <p:cTn id="15" presetID="10" presetClass="entr" presetSubtype="0" fill="hold" grpId="0" nodeType="withEffect">
                                  <p:stCondLst>
                                    <p:cond delay="2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300"/>
                                        <p:tgtEl>
                                          <p:spTgt spid="19"/>
                                        </p:tgtEl>
                                      </p:cBhvr>
                                    </p:animEffect>
                                  </p:childTnLst>
                                </p:cTn>
                              </p:par>
                              <p:par>
                                <p:cTn id="18" presetID="63" presetClass="path" presetSubtype="0" accel="50000" decel="50000" fill="hold" grpId="1" nodeType="withEffect">
                                  <p:stCondLst>
                                    <p:cond delay="200"/>
                                  </p:stCondLst>
                                  <p:childTnLst>
                                    <p:animMotion origin="layout" path="M -0.0556 -0.00023 L 2.5E-6 1.11111E-6 " pathEditMode="relative" rAng="0" ptsTypes="AA">
                                      <p:cBhvr>
                                        <p:cTn id="19" dur="300" fill="hold"/>
                                        <p:tgtEl>
                                          <p:spTgt spid="19"/>
                                        </p:tgtEl>
                                        <p:attrNameLst>
                                          <p:attrName>ppt_x</p:attrName>
                                          <p:attrName>ppt_y</p:attrName>
                                        </p:attrNameLst>
                                      </p:cBhvr>
                                      <p:rCtr x="2773" y="0"/>
                                    </p:animMotion>
                                  </p:childTnLst>
                                </p:cTn>
                              </p:par>
                              <p:par>
                                <p:cTn id="20" presetID="10" presetClass="entr" presetSubtype="0" fill="hold" grpId="0" nodeType="withEffect">
                                  <p:stCondLst>
                                    <p:cond delay="4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300"/>
                                        <p:tgtEl>
                                          <p:spTgt spid="41"/>
                                        </p:tgtEl>
                                      </p:cBhvr>
                                    </p:animEffect>
                                  </p:childTnLst>
                                </p:cTn>
                              </p:par>
                              <p:par>
                                <p:cTn id="23" presetID="63" presetClass="path" presetSubtype="0" accel="50000" decel="50000" fill="hold" grpId="1" nodeType="withEffect">
                                  <p:stCondLst>
                                    <p:cond delay="400"/>
                                  </p:stCondLst>
                                  <p:childTnLst>
                                    <p:animMotion origin="layout" path="M -0.0556 -0.00023 L 1.04167E-6 -2.96296E-6 " pathEditMode="relative" rAng="0" ptsTypes="AA">
                                      <p:cBhvr>
                                        <p:cTn id="24" dur="300" fill="hold"/>
                                        <p:tgtEl>
                                          <p:spTgt spid="41"/>
                                        </p:tgtEl>
                                        <p:attrNameLst>
                                          <p:attrName>ppt_x</p:attrName>
                                          <p:attrName>ppt_y</p:attrName>
                                        </p:attrNameLst>
                                      </p:cBhvr>
                                      <p:rCtr x="2773" y="0"/>
                                    </p:animMotion>
                                  </p:childTnLst>
                                </p:cTn>
                              </p:par>
                              <p:par>
                                <p:cTn id="25" presetID="10" presetClass="entr" presetSubtype="0" fill="hold"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p:tmplLst>
          <p:tmpl>
            <p:tnLst>
              <p:par>
                <p:cTn presetID="10" presetClass="entr" presetSubtype="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childTnLst>
                </p:cTn>
              </p:par>
            </p:tnLst>
          </p:tmpl>
        </p:tmplLst>
      </p:bldP>
      <p:bldP spid="12" grpId="1">
        <p:tmplLst>
          <p:tmpl>
            <p:tnLst>
              <p:par>
                <p:cTn presetID="63" presetClass="path" presetSubtype="0" accel="50000" decel="50000" fill="hold" nodeType="withEffect">
                  <p:stCondLst>
                    <p:cond delay="100"/>
                  </p:stCondLst>
                  <p:childTnLst>
                    <p:animMotion origin="layout" path="M -0.0556 -0.00023 L -2.70833E-6 1.48148E-6 " pathEditMode="relative" rAng="0" ptsTypes="AA">
                      <p:cBhvr>
                        <p:cTn dur="300" fill="hold"/>
                        <p:tgtEl>
                          <p:spTgt spid="12"/>
                        </p:tgtEl>
                        <p:attrNameLst>
                          <p:attrName>ppt_x</p:attrName>
                          <p:attrName>ppt_y</p:attrName>
                        </p:attrNameLst>
                      </p:cBhvr>
                      <p:rCtr x="2773" y="0"/>
                    </p:animMotion>
                  </p:childTnLst>
                </p:cTn>
              </p:par>
            </p:tnLst>
          </p:tmpl>
        </p:tmplLst>
      </p:bldP>
      <p:bldP spid="19" grpId="0">
        <p:tmplLst>
          <p:tmpl>
            <p:tnLst>
              <p:par>
                <p:cTn presetID="10"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300"/>
                        <p:tgtEl>
                          <p:spTgt spid="19"/>
                        </p:tgtEl>
                      </p:cBhvr>
                    </p:animEffect>
                  </p:childTnLst>
                </p:cTn>
              </p:par>
            </p:tnLst>
          </p:tmpl>
        </p:tmplLst>
      </p:bldP>
      <p:bldP spid="19" grpId="1">
        <p:tmplLst>
          <p:tmpl>
            <p:tnLst>
              <p:par>
                <p:cTn presetID="63" presetClass="path" presetSubtype="0" accel="50000" decel="50000" fill="hold" nodeType="withEffect">
                  <p:stCondLst>
                    <p:cond delay="200"/>
                  </p:stCondLst>
                  <p:childTnLst>
                    <p:animMotion origin="layout" path="M -0.0556 -0.00023 L 2.5E-6 1.11111E-6 " pathEditMode="relative" rAng="0" ptsTypes="AA">
                      <p:cBhvr>
                        <p:cTn dur="300" fill="hold"/>
                        <p:tgtEl>
                          <p:spTgt spid="19"/>
                        </p:tgtEl>
                        <p:attrNameLst>
                          <p:attrName>ppt_x</p:attrName>
                          <p:attrName>ppt_y</p:attrName>
                        </p:attrNameLst>
                      </p:cBhvr>
                      <p:rCtr x="2773" y="0"/>
                    </p:animMotion>
                  </p:childTnLst>
                </p:cTn>
              </p:par>
            </p:tnLst>
          </p:tmpl>
        </p:tmplLst>
      </p:bldP>
      <p:bldP spid="41" grpId="0"/>
      <p:bldP spid="41"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21033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blipFill dpi="0" rotWithShape="1">
          <a:blip r:embed="rId2">
            <a:lum bright="3000"/>
            <a:extLst>
              <a:ext uri="{96DAC541-7B7A-43D3-8B79-37D633B846F1}">
                <asvg:svgBlip xmlns:asvg="http://schemas.microsoft.com/office/drawing/2016/SVG/main" r:embed="rId3"/>
              </a:ext>
            </a:extLst>
          </a:blip>
          <a:srcRect/>
          <a:stretch>
            <a:fillRect l="-162000" r="-162000"/>
          </a:stretch>
        </a:blipFill>
        <a:effectLst/>
      </p:bgPr>
    </p:bg>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094BAC64-A897-4ADF-8BF7-B54A3E88DAF9}"/>
              </a:ext>
            </a:extLst>
          </p:cNvPr>
          <p:cNvPicPr>
            <a:picLocks noChangeAspect="1"/>
          </p:cNvPicPr>
          <p:nvPr userDrawn="1"/>
        </p:nvPicPr>
        <p:blipFill rotWithShape="1">
          <a:blip r:embed="rId4">
            <a:alphaModFix amt="3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1" y="1533406"/>
            <a:ext cx="12192001" cy="1779847"/>
          </a:xfrm>
          <a:prstGeom prst="rect">
            <a:avLst/>
          </a:prstGeom>
          <a:noFill/>
        </p:spPr>
      </p:pic>
      <p:sp>
        <p:nvSpPr>
          <p:cNvPr id="14" name="矩形 13">
            <a:extLst>
              <a:ext uri="{FF2B5EF4-FFF2-40B4-BE49-F238E27FC236}">
                <a16:creationId xmlns:a16="http://schemas.microsoft.com/office/drawing/2014/main" id="{8529224C-51E4-462A-8FD6-E4FAE91BC324}"/>
              </a:ext>
            </a:extLst>
          </p:cNvPr>
          <p:cNvSpPr/>
          <p:nvPr userDrawn="1"/>
        </p:nvSpPr>
        <p:spPr>
          <a:xfrm>
            <a:off x="0" y="1533404"/>
            <a:ext cx="12669001" cy="1779847"/>
          </a:xfrm>
          <a:prstGeom prst="rect">
            <a:avLst/>
          </a:prstGeom>
          <a:gradFill>
            <a:gsLst>
              <a:gs pos="0">
                <a:schemeClr val="bg1"/>
              </a:gs>
              <a:gs pos="62000">
                <a:srgbClr val="FFFFFF">
                  <a:alpha val="83000"/>
                </a:srgbClr>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图片包含 草, 天空, 树, 户外&#10;&#10;描述已自动生成">
            <a:extLst>
              <a:ext uri="{FF2B5EF4-FFF2-40B4-BE49-F238E27FC236}">
                <a16:creationId xmlns:a16="http://schemas.microsoft.com/office/drawing/2014/main" id="{C2E6CF2F-53B9-424D-AB6F-1D299C2E8918}"/>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7784488" y="1533403"/>
            <a:ext cx="4079249" cy="1779847"/>
          </a:xfrm>
          <a:prstGeom prst="rect">
            <a:avLst/>
          </a:prstGeom>
        </p:spPr>
      </p:pic>
      <p:pic>
        <p:nvPicPr>
          <p:cNvPr id="9" name="图片 8">
            <a:extLst>
              <a:ext uri="{FF2B5EF4-FFF2-40B4-BE49-F238E27FC236}">
                <a16:creationId xmlns:a16="http://schemas.microsoft.com/office/drawing/2014/main" id="{63BD0448-C160-49D6-9C55-4F15E1530DC9}"/>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brightnessContrast bright="3000"/>
                    </a14:imgEffect>
                  </a14:imgLayer>
                </a14:imgProps>
              </a:ext>
              <a:ext uri="{28A0092B-C50C-407E-A947-70E740481C1C}">
                <a14:useLocalDpi xmlns:a14="http://schemas.microsoft.com/office/drawing/2010/main" val="0"/>
              </a:ext>
            </a:extLst>
          </a:blip>
          <a:stretch>
            <a:fillRect/>
          </a:stretch>
        </p:blipFill>
        <p:spPr>
          <a:xfrm>
            <a:off x="-2002420" y="1837848"/>
            <a:ext cx="4004840" cy="5020152"/>
          </a:xfrm>
          <a:prstGeom prst="rect">
            <a:avLst/>
          </a:prstGeom>
        </p:spPr>
      </p:pic>
      <p:sp>
        <p:nvSpPr>
          <p:cNvPr id="6" name="矩形 5">
            <a:extLst>
              <a:ext uri="{FF2B5EF4-FFF2-40B4-BE49-F238E27FC236}">
                <a16:creationId xmlns:a16="http://schemas.microsoft.com/office/drawing/2014/main" id="{0078D87B-E92E-4FE5-8795-8B10275151F3}"/>
              </a:ext>
            </a:extLst>
          </p:cNvPr>
          <p:cNvSpPr/>
          <p:nvPr/>
        </p:nvSpPr>
        <p:spPr>
          <a:xfrm>
            <a:off x="0" y="1533407"/>
            <a:ext cx="393539" cy="1779847"/>
          </a:xfrm>
          <a:prstGeom prst="rect">
            <a:avLst/>
          </a:prstGeom>
          <a:gradFill>
            <a:gsLst>
              <a:gs pos="0">
                <a:srgbClr val="9E008B"/>
              </a:gs>
              <a:gs pos="100000">
                <a:srgbClr val="85006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南京大学">
            <a:extLst>
              <a:ext uri="{FF2B5EF4-FFF2-40B4-BE49-F238E27FC236}">
                <a16:creationId xmlns:a16="http://schemas.microsoft.com/office/drawing/2014/main" id="{8CF8DB78-D81D-4BF3-9D79-8F636F5ACB2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640286" y="268204"/>
            <a:ext cx="2158175" cy="1050885"/>
          </a:xfrm>
          <a:prstGeom prst="rect">
            <a:avLst/>
          </a:prstGeom>
          <a:effectLst>
            <a:outerShdw blurRad="63500" sx="102000" sy="102000" algn="ctr" rotWithShape="0">
              <a:schemeClr val="bg1">
                <a:alpha val="40000"/>
              </a:schemeClr>
            </a:outerShdw>
          </a:effectLst>
        </p:spPr>
      </p:pic>
      <p:grpSp>
        <p:nvGrpSpPr>
          <p:cNvPr id="2" name="组合 1">
            <a:extLst>
              <a:ext uri="{FF2B5EF4-FFF2-40B4-BE49-F238E27FC236}">
                <a16:creationId xmlns:a16="http://schemas.microsoft.com/office/drawing/2014/main" id="{9D0689A2-4F49-4E0C-B239-92AF0392E8E8}"/>
              </a:ext>
            </a:extLst>
          </p:cNvPr>
          <p:cNvGrpSpPr/>
          <p:nvPr userDrawn="1"/>
        </p:nvGrpSpPr>
        <p:grpSpPr>
          <a:xfrm>
            <a:off x="393539" y="485311"/>
            <a:ext cx="2716516" cy="784192"/>
            <a:chOff x="221300" y="1114464"/>
            <a:chExt cx="2716516" cy="904809"/>
          </a:xfrm>
        </p:grpSpPr>
        <p:sp>
          <p:nvSpPr>
            <p:cNvPr id="10" name="矩形 9">
              <a:extLst>
                <a:ext uri="{FF2B5EF4-FFF2-40B4-BE49-F238E27FC236}">
                  <a16:creationId xmlns:a16="http://schemas.microsoft.com/office/drawing/2014/main" id="{60C2EAAC-6EC6-4569-9CED-FC8657CF2415}"/>
                </a:ext>
              </a:extLst>
            </p:cNvPr>
            <p:cNvSpPr/>
            <p:nvPr userDrawn="1"/>
          </p:nvSpPr>
          <p:spPr>
            <a:xfrm>
              <a:off x="221300" y="1114464"/>
              <a:ext cx="2716516" cy="714743"/>
            </a:xfrm>
            <a:prstGeom prst="rect">
              <a:avLst/>
            </a:prstGeom>
            <a:noFill/>
            <a:ln>
              <a:noFill/>
            </a:ln>
            <a:effectLst>
              <a:outerShdw blurRad="228600" sx="102000" sy="102000" algn="c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lnSpc>
                  <a:spcPct val="90000"/>
                </a:lnSpc>
              </a:pPr>
              <a:r>
                <a:rPr lang="zh-CN" altLang="en-US" sz="4000" b="0" strike="noStrike" spc="600" dirty="0">
                  <a:solidFill>
                    <a:srgbClr val="9E008B"/>
                  </a:solidFill>
                  <a:effectLst/>
                  <a:latin typeface="思源黑体 CN Bold" panose="020B0800000000000000" pitchFamily="34" charset="-122"/>
                  <a:ea typeface="思源黑体 CN Bold" panose="020B0800000000000000" pitchFamily="34" charset="-122"/>
                  <a:cs typeface="Segoe UI" panose="020B0502040204020203" pitchFamily="34" charset="0"/>
                </a:rPr>
                <a:t>内容大纲</a:t>
              </a:r>
              <a:endParaRPr lang="en-US" altLang="zh-CN" sz="4000" b="0" strike="noStrike" spc="600" dirty="0">
                <a:solidFill>
                  <a:srgbClr val="9E008B"/>
                </a:solidFill>
                <a:effectLst/>
                <a:latin typeface="思源黑体 CN Bold" panose="020B0800000000000000" pitchFamily="34" charset="-122"/>
                <a:ea typeface="思源黑体 CN Bold" panose="020B0800000000000000" pitchFamily="34" charset="-122"/>
                <a:cs typeface="Segoe UI" panose="020B0502040204020203" pitchFamily="34" charset="0"/>
              </a:endParaRPr>
            </a:p>
          </p:txBody>
        </p:sp>
        <p:sp>
          <p:nvSpPr>
            <p:cNvPr id="7" name="矩形 6">
              <a:extLst>
                <a:ext uri="{FF2B5EF4-FFF2-40B4-BE49-F238E27FC236}">
                  <a16:creationId xmlns:a16="http://schemas.microsoft.com/office/drawing/2014/main" id="{7DFBEC49-6107-4D37-81FC-483AD72BD7C7}"/>
                </a:ext>
              </a:extLst>
            </p:cNvPr>
            <p:cNvSpPr/>
            <p:nvPr userDrawn="1"/>
          </p:nvSpPr>
          <p:spPr>
            <a:xfrm>
              <a:off x="334473" y="1956967"/>
              <a:ext cx="1420006" cy="62306"/>
            </a:xfrm>
            <a:prstGeom prst="rect">
              <a:avLst/>
            </a:prstGeom>
            <a:solidFill>
              <a:srgbClr val="9E00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spc="600" dirty="0"/>
            </a:p>
          </p:txBody>
        </p:sp>
      </p:grpSp>
      <p:pic>
        <p:nvPicPr>
          <p:cNvPr id="8" name="图片 7">
            <a:extLst>
              <a:ext uri="{FF2B5EF4-FFF2-40B4-BE49-F238E27FC236}">
                <a16:creationId xmlns:a16="http://schemas.microsoft.com/office/drawing/2014/main" id="{662918AF-4005-45B7-AC18-87EFBC07FE60}"/>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189580" y="1837848"/>
            <a:ext cx="4004840" cy="5020152"/>
          </a:xfrm>
          <a:prstGeom prst="rect">
            <a:avLst/>
          </a:prstGeom>
        </p:spPr>
      </p:pic>
      <p:sp>
        <p:nvSpPr>
          <p:cNvPr id="19" name="矩形 18">
            <a:extLst>
              <a:ext uri="{FF2B5EF4-FFF2-40B4-BE49-F238E27FC236}">
                <a16:creationId xmlns:a16="http://schemas.microsoft.com/office/drawing/2014/main" id="{CFECB3AB-D702-4956-A479-678B0F67AB03}"/>
              </a:ext>
            </a:extLst>
          </p:cNvPr>
          <p:cNvSpPr/>
          <p:nvPr userDrawn="1"/>
        </p:nvSpPr>
        <p:spPr>
          <a:xfrm>
            <a:off x="7784488" y="1533401"/>
            <a:ext cx="4079249" cy="1779847"/>
          </a:xfrm>
          <a:prstGeom prst="rect">
            <a:avLst/>
          </a:prstGeom>
          <a:gradFill>
            <a:gsLst>
              <a:gs pos="28000">
                <a:srgbClr val="FFFFFF">
                  <a:alpha val="80000"/>
                </a:srgbClr>
              </a:gs>
              <a:gs pos="0">
                <a:schemeClr val="bg1"/>
              </a:gs>
              <a:gs pos="56000">
                <a:srgbClr val="FFFFFF">
                  <a:alpha val="90000"/>
                </a:srgbClr>
              </a:gs>
              <a:gs pos="94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V 形 4">
            <a:extLst>
              <a:ext uri="{FF2B5EF4-FFF2-40B4-BE49-F238E27FC236}">
                <a16:creationId xmlns:a16="http://schemas.microsoft.com/office/drawing/2014/main" id="{DA6B0953-6B3F-4A17-AF01-4CB3FF642049}"/>
              </a:ext>
            </a:extLst>
          </p:cNvPr>
          <p:cNvSpPr/>
          <p:nvPr userDrawn="1"/>
        </p:nvSpPr>
        <p:spPr>
          <a:xfrm flipH="1">
            <a:off x="10494476" y="1533405"/>
            <a:ext cx="1697524" cy="1779848"/>
          </a:xfrm>
          <a:prstGeom prst="chevron">
            <a:avLst>
              <a:gd name="adj" fmla="val 66336"/>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V 形 12">
            <a:extLst>
              <a:ext uri="{FF2B5EF4-FFF2-40B4-BE49-F238E27FC236}">
                <a16:creationId xmlns:a16="http://schemas.microsoft.com/office/drawing/2014/main" id="{1B8A00AA-C234-4CC2-9188-89951A342737}"/>
              </a:ext>
            </a:extLst>
          </p:cNvPr>
          <p:cNvSpPr/>
          <p:nvPr userDrawn="1"/>
        </p:nvSpPr>
        <p:spPr>
          <a:xfrm flipH="1">
            <a:off x="11343238" y="1533405"/>
            <a:ext cx="1325763" cy="1779848"/>
          </a:xfrm>
          <a:prstGeom prst="chevron">
            <a:avLst>
              <a:gd name="adj" fmla="val 84064"/>
            </a:avLst>
          </a:prstGeom>
          <a:solidFill>
            <a:srgbClr val="99097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矩形 27">
            <a:extLst>
              <a:ext uri="{FF2B5EF4-FFF2-40B4-BE49-F238E27FC236}">
                <a16:creationId xmlns:a16="http://schemas.microsoft.com/office/drawing/2014/main" id="{CB3907FB-A3DC-4056-ABDC-66483F0BF97C}"/>
              </a:ext>
            </a:extLst>
          </p:cNvPr>
          <p:cNvSpPr/>
          <p:nvPr userDrawn="1"/>
        </p:nvSpPr>
        <p:spPr>
          <a:xfrm>
            <a:off x="1926718" y="1117805"/>
            <a:ext cx="1183337" cy="244682"/>
          </a:xfrm>
          <a:prstGeom prst="rect">
            <a:avLst/>
          </a:prstGeom>
        </p:spPr>
        <p:txBody>
          <a:bodyPr wrap="none">
            <a:spAutoFit/>
          </a:bodyPr>
          <a:lstStyle/>
          <a:p>
            <a:pPr algn="dist">
              <a:lnSpc>
                <a:spcPct val="90000"/>
              </a:lnSpc>
            </a:pPr>
            <a:r>
              <a:rPr lang="en-US" altLang="zh-CN" sz="1100" b="0" strike="noStrike" spc="300" dirty="0">
                <a:solidFill>
                  <a:schemeClr val="bg1">
                    <a:lumMod val="65000"/>
                  </a:schemeClr>
                </a:solidFill>
                <a:effectLst/>
                <a:latin typeface="等线" panose="02010600030101010101" pitchFamily="2" charset="-122"/>
                <a:ea typeface="+mn-ea"/>
                <a:cs typeface="Segoe UI" panose="020B0502040204020203" pitchFamily="34" charset="0"/>
              </a:rPr>
              <a:t>CONTENTS</a:t>
            </a:r>
            <a:endParaRPr lang="zh-CN" altLang="en-US" sz="1100" b="0" strike="noStrike" spc="300" dirty="0">
              <a:solidFill>
                <a:schemeClr val="bg1">
                  <a:lumMod val="65000"/>
                </a:schemeClr>
              </a:solidFill>
              <a:effectLst/>
              <a:latin typeface="等线" panose="02010600030101010101" pitchFamily="2" charset="-122"/>
              <a:ea typeface="+mn-ea"/>
              <a:cs typeface="Segoe UI" panose="020B0502040204020203" pitchFamily="34" charset="0"/>
            </a:endParaRPr>
          </a:p>
        </p:txBody>
      </p:sp>
    </p:spTree>
    <p:extLst>
      <p:ext uri="{BB962C8B-B14F-4D97-AF65-F5344CB8AC3E}">
        <p14:creationId xmlns:p14="http://schemas.microsoft.com/office/powerpoint/2010/main" val="10968141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4" name="图片 3" descr="图片包含 户外, 树, 天空, 建筑物&#10;&#10;描述已自动生成">
            <a:extLst>
              <a:ext uri="{FF2B5EF4-FFF2-40B4-BE49-F238E27FC236}">
                <a16:creationId xmlns:a16="http://schemas.microsoft.com/office/drawing/2014/main" id="{585D71D1-2B19-43EB-89FB-35004BB8E2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125" t="4956" r="2202" b="-4956"/>
          <a:stretch/>
        </p:blipFill>
        <p:spPr>
          <a:xfrm>
            <a:off x="-1132" y="-5116"/>
            <a:ext cx="12192000" cy="6863116"/>
          </a:xfrm>
          <a:prstGeom prst="rect">
            <a:avLst/>
          </a:prstGeom>
        </p:spPr>
      </p:pic>
      <p:sp>
        <p:nvSpPr>
          <p:cNvPr id="5" name="矩形 4">
            <a:extLst>
              <a:ext uri="{FF2B5EF4-FFF2-40B4-BE49-F238E27FC236}">
                <a16:creationId xmlns:a16="http://schemas.microsoft.com/office/drawing/2014/main" id="{C03181E5-9E2B-4041-88A5-63735818B34F}"/>
              </a:ext>
            </a:extLst>
          </p:cNvPr>
          <p:cNvSpPr/>
          <p:nvPr userDrawn="1"/>
        </p:nvSpPr>
        <p:spPr>
          <a:xfrm>
            <a:off x="0" y="0"/>
            <a:ext cx="12192000" cy="6897644"/>
          </a:xfrm>
          <a:prstGeom prst="rect">
            <a:avLst/>
          </a:prstGeom>
          <a:gradFill flip="none" rotWithShape="1">
            <a:gsLst>
              <a:gs pos="0">
                <a:schemeClr val="bg1"/>
              </a:gs>
              <a:gs pos="70000">
                <a:schemeClr val="bg1">
                  <a:alpha val="95000"/>
                </a:schemeClr>
              </a:gs>
              <a:gs pos="33000">
                <a:schemeClr val="bg1">
                  <a:alpha val="95000"/>
                </a:schemeClr>
              </a:gs>
              <a:gs pos="50000">
                <a:schemeClr val="bg1">
                  <a:alpha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309B8FA-939D-4FE9-8676-C299278783BA}"/>
              </a:ext>
            </a:extLst>
          </p:cNvPr>
          <p:cNvSpPr/>
          <p:nvPr userDrawn="1"/>
        </p:nvSpPr>
        <p:spPr>
          <a:xfrm>
            <a:off x="5274238" y="1162652"/>
            <a:ext cx="1584000" cy="1584000"/>
          </a:xfrm>
          <a:prstGeom prst="ellipse">
            <a:avLst/>
          </a:prstGeom>
          <a:gradFill flip="none" rotWithShape="1">
            <a:gsLst>
              <a:gs pos="100000">
                <a:schemeClr val="bg1">
                  <a:lumMod val="97000"/>
                </a:schemeClr>
              </a:gs>
              <a:gs pos="50000">
                <a:srgbClr val="FFFFFF"/>
              </a:gs>
              <a:gs pos="0">
                <a:schemeClr val="bg1"/>
              </a:gs>
            </a:gsLst>
            <a:lin ang="2700000" scaled="1"/>
            <a:tileRect/>
          </a:gradFill>
          <a:ln>
            <a:noFill/>
          </a:ln>
          <a:effectLst>
            <a:outerShdw blurRad="215900" sx="105000" sy="105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7">
            <a:extLst>
              <a:ext uri="{FF2B5EF4-FFF2-40B4-BE49-F238E27FC236}">
                <a16:creationId xmlns:a16="http://schemas.microsoft.com/office/drawing/2014/main" id="{0EC4F1C4-C6B4-4D43-8C7C-ED65B7A23481}"/>
              </a:ext>
            </a:extLst>
          </p:cNvPr>
          <p:cNvSpPr>
            <a:spLocks noGrp="1"/>
          </p:cNvSpPr>
          <p:nvPr>
            <p:ph type="body" sz="quarter" idx="10" hasCustomPrompt="1"/>
          </p:nvPr>
        </p:nvSpPr>
        <p:spPr>
          <a:xfrm>
            <a:off x="5029201" y="884536"/>
            <a:ext cx="2074074" cy="2224308"/>
          </a:xfrm>
          <a:prstGeom prst="rect">
            <a:avLst/>
          </a:prstGeom>
        </p:spPr>
        <p:txBody>
          <a:bodyPr anchor="ctr">
            <a:noAutofit/>
          </a:bodyPr>
          <a:lstStyle>
            <a:lvl1pPr marL="0" indent="0" algn="ctr">
              <a:buNone/>
              <a:defRPr sz="9600" b="1">
                <a:solidFill>
                  <a:srgbClr val="9E008B"/>
                </a:solidFill>
              </a:defRPr>
            </a:lvl1pPr>
          </a:lstStyle>
          <a:p>
            <a:pPr lvl="0"/>
            <a:r>
              <a:rPr lang="en-US" altLang="zh-CN" dirty="0"/>
              <a:t>0</a:t>
            </a:r>
            <a:endParaRPr lang="zh-CN" altLang="en-US" dirty="0"/>
          </a:p>
        </p:txBody>
      </p:sp>
      <p:sp>
        <p:nvSpPr>
          <p:cNvPr id="14" name="文本占位符 7">
            <a:extLst>
              <a:ext uri="{FF2B5EF4-FFF2-40B4-BE49-F238E27FC236}">
                <a16:creationId xmlns:a16="http://schemas.microsoft.com/office/drawing/2014/main" id="{9B77E366-D3ED-49AA-9EA7-4BF4F394DF0A}"/>
              </a:ext>
            </a:extLst>
          </p:cNvPr>
          <p:cNvSpPr>
            <a:spLocks noGrp="1"/>
          </p:cNvSpPr>
          <p:nvPr>
            <p:ph type="body" sz="quarter" idx="11" hasCustomPrompt="1"/>
          </p:nvPr>
        </p:nvSpPr>
        <p:spPr>
          <a:xfrm>
            <a:off x="3096638" y="3303387"/>
            <a:ext cx="5998724" cy="756868"/>
          </a:xfrm>
          <a:prstGeom prst="rect">
            <a:avLst/>
          </a:prstGeom>
        </p:spPr>
        <p:txBody>
          <a:bodyPr anchor="ctr">
            <a:noAutofit/>
          </a:bodyPr>
          <a:lstStyle>
            <a:lvl1pPr marL="0" indent="0" algn="dist">
              <a:buNone/>
              <a:defRPr sz="3600" b="1" spc="600">
                <a:solidFill>
                  <a:srgbClr val="9E008B"/>
                </a:solidFill>
                <a:latin typeface="思源黑体 CN Bold" panose="020B0800000000000000" pitchFamily="34" charset="-122"/>
                <a:ea typeface="思源黑体 CN Bold" panose="020B0800000000000000" pitchFamily="34" charset="-122"/>
              </a:defRPr>
            </a:lvl1pPr>
          </a:lstStyle>
          <a:p>
            <a:pPr lvl="0"/>
            <a:r>
              <a:rPr lang="zh-CN" altLang="en-US" dirty="0"/>
              <a:t>单击此处添加节标题</a:t>
            </a:r>
          </a:p>
        </p:txBody>
      </p:sp>
      <p:pic>
        <p:nvPicPr>
          <p:cNvPr id="16" name="图形 15">
            <a:extLst>
              <a:ext uri="{FF2B5EF4-FFF2-40B4-BE49-F238E27FC236}">
                <a16:creationId xmlns:a16="http://schemas.microsoft.com/office/drawing/2014/main" id="{1F1B2B13-637E-41D6-9496-7A875BA62FD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925" y="5757673"/>
            <a:ext cx="4114800" cy="781050"/>
          </a:xfrm>
          <a:prstGeom prst="rect">
            <a:avLst/>
          </a:prstGeom>
        </p:spPr>
      </p:pic>
      <p:pic>
        <p:nvPicPr>
          <p:cNvPr id="18" name="图形 17">
            <a:extLst>
              <a:ext uri="{FF2B5EF4-FFF2-40B4-BE49-F238E27FC236}">
                <a16:creationId xmlns:a16="http://schemas.microsoft.com/office/drawing/2014/main" id="{DB0DA858-59CE-4612-8194-FE4C640D71E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92638" y="5262373"/>
            <a:ext cx="4114800" cy="1276350"/>
          </a:xfrm>
          <a:prstGeom prst="rect">
            <a:avLst/>
          </a:prstGeom>
        </p:spPr>
      </p:pic>
      <p:pic>
        <p:nvPicPr>
          <p:cNvPr id="26" name="图片 25">
            <a:extLst>
              <a:ext uri="{FF2B5EF4-FFF2-40B4-BE49-F238E27FC236}">
                <a16:creationId xmlns:a16="http://schemas.microsoft.com/office/drawing/2014/main" id="{98A9C213-3BE7-4E58-AF5B-F6CA18CF0F4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350213" y="5739984"/>
            <a:ext cx="1491574" cy="726296"/>
          </a:xfrm>
          <a:prstGeom prst="rect">
            <a:avLst/>
          </a:prstGeom>
        </p:spPr>
      </p:pic>
      <p:grpSp>
        <p:nvGrpSpPr>
          <p:cNvPr id="46" name="组合 45">
            <a:extLst>
              <a:ext uri="{FF2B5EF4-FFF2-40B4-BE49-F238E27FC236}">
                <a16:creationId xmlns:a16="http://schemas.microsoft.com/office/drawing/2014/main" id="{73C80856-8AEC-471A-84DC-DCBE4E7EB25A}"/>
              </a:ext>
            </a:extLst>
          </p:cNvPr>
          <p:cNvGrpSpPr/>
          <p:nvPr userDrawn="1"/>
        </p:nvGrpSpPr>
        <p:grpSpPr>
          <a:xfrm>
            <a:off x="3025301" y="3935857"/>
            <a:ext cx="6070061" cy="192918"/>
            <a:chOff x="4399588" y="4016383"/>
            <a:chExt cx="3352853" cy="86344"/>
          </a:xfrm>
        </p:grpSpPr>
        <p:sp>
          <p:nvSpPr>
            <p:cNvPr id="47" name="矩形 46">
              <a:extLst>
                <a:ext uri="{FF2B5EF4-FFF2-40B4-BE49-F238E27FC236}">
                  <a16:creationId xmlns:a16="http://schemas.microsoft.com/office/drawing/2014/main" id="{39F85F6F-4EE2-474A-93D8-C2D0CDA543CD}"/>
                </a:ext>
              </a:extLst>
            </p:cNvPr>
            <p:cNvSpPr/>
            <p:nvPr userDrawn="1"/>
          </p:nvSpPr>
          <p:spPr>
            <a:xfrm>
              <a:off x="4437741" y="4037958"/>
              <a:ext cx="3314700" cy="45719"/>
            </a:xfrm>
            <a:prstGeom prst="rect">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a:extLst>
                <a:ext uri="{FF2B5EF4-FFF2-40B4-BE49-F238E27FC236}">
                  <a16:creationId xmlns:a16="http://schemas.microsoft.com/office/drawing/2014/main" id="{D4644B8E-4304-4CDF-AF67-AE6C25587C8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99588" y="4016383"/>
              <a:ext cx="3315600" cy="86344"/>
            </a:xfrm>
            <a:prstGeom prst="rect">
              <a:avLst/>
            </a:prstGeom>
          </p:spPr>
        </p:pic>
      </p:grpSp>
      <p:pic>
        <p:nvPicPr>
          <p:cNvPr id="49" name="图片 48">
            <a:extLst>
              <a:ext uri="{FF2B5EF4-FFF2-40B4-BE49-F238E27FC236}">
                <a16:creationId xmlns:a16="http://schemas.microsoft.com/office/drawing/2014/main" id="{226FBB8A-B00C-4136-97A3-6351F14F69A4}"/>
              </a:ext>
            </a:extLst>
          </p:cNvPr>
          <p:cNvPicPr>
            <a:picLocks noChangeAspect="1"/>
          </p:cNvPicPr>
          <p:nvPr userDrawn="1"/>
        </p:nvPicPr>
        <p:blipFill>
          <a:blip r:embed="rId9">
            <a:alphaModFix amt="40000"/>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189580" y="949115"/>
            <a:ext cx="4004840" cy="5020152"/>
          </a:xfrm>
          <a:prstGeom prst="rect">
            <a:avLst/>
          </a:prstGeom>
        </p:spPr>
      </p:pic>
      <p:pic>
        <p:nvPicPr>
          <p:cNvPr id="50" name="图片 49">
            <a:extLst>
              <a:ext uri="{FF2B5EF4-FFF2-40B4-BE49-F238E27FC236}">
                <a16:creationId xmlns:a16="http://schemas.microsoft.com/office/drawing/2014/main" id="{DD7BF111-6AEE-4722-BD73-6376F1AB1667}"/>
              </a:ext>
            </a:extLst>
          </p:cNvPr>
          <p:cNvPicPr>
            <a:picLocks noChangeAspect="1"/>
          </p:cNvPicPr>
          <p:nvPr userDrawn="1"/>
        </p:nvPicPr>
        <p:blipFill>
          <a:blip r:embed="rId9">
            <a:alphaModFix amt="40000"/>
            <a:extLst>
              <a:ext uri="{BEBA8EAE-BF5A-486C-A8C5-ECC9F3942E4B}">
                <a14:imgProps xmlns:a14="http://schemas.microsoft.com/office/drawing/2010/main">
                  <a14:imgLayer r:embed="rId10">
                    <a14:imgEffect>
                      <a14:brightnessContrast bright="3000"/>
                    </a14:imgEffect>
                  </a14:imgLayer>
                </a14:imgProps>
              </a:ext>
              <a:ext uri="{28A0092B-C50C-407E-A947-70E740481C1C}">
                <a14:useLocalDpi xmlns:a14="http://schemas.microsoft.com/office/drawing/2010/main" val="0"/>
              </a:ext>
            </a:extLst>
          </a:blip>
          <a:stretch>
            <a:fillRect/>
          </a:stretch>
        </p:blipFill>
        <p:spPr>
          <a:xfrm>
            <a:off x="-2002420" y="949115"/>
            <a:ext cx="4004840" cy="5020152"/>
          </a:xfrm>
          <a:prstGeom prst="rect">
            <a:avLst/>
          </a:prstGeom>
        </p:spPr>
      </p:pic>
      <p:sp>
        <p:nvSpPr>
          <p:cNvPr id="52" name="矩形 51">
            <a:extLst>
              <a:ext uri="{FF2B5EF4-FFF2-40B4-BE49-F238E27FC236}">
                <a16:creationId xmlns:a16="http://schemas.microsoft.com/office/drawing/2014/main" id="{246A669A-C4B1-47EA-A2B9-D28F3373F079}"/>
              </a:ext>
            </a:extLst>
          </p:cNvPr>
          <p:cNvSpPr/>
          <p:nvPr userDrawn="1"/>
        </p:nvSpPr>
        <p:spPr>
          <a:xfrm>
            <a:off x="0" y="6509614"/>
            <a:ext cx="12192000" cy="366430"/>
          </a:xfrm>
          <a:prstGeom prst="rect">
            <a:avLst/>
          </a:prstGeom>
          <a:gradFill>
            <a:gsLst>
              <a:gs pos="0">
                <a:srgbClr val="9E008B"/>
              </a:gs>
              <a:gs pos="100000">
                <a:srgbClr val="85006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7">
            <a:extLst>
              <a:ext uri="{FF2B5EF4-FFF2-40B4-BE49-F238E27FC236}">
                <a16:creationId xmlns:a16="http://schemas.microsoft.com/office/drawing/2014/main" id="{6CBF79CF-3624-43AA-B2C7-843FA8855C1F}"/>
              </a:ext>
            </a:extLst>
          </p:cNvPr>
          <p:cNvSpPr>
            <a:spLocks noGrp="1"/>
          </p:cNvSpPr>
          <p:nvPr>
            <p:ph type="body" sz="quarter" idx="12" hasCustomPrompt="1"/>
          </p:nvPr>
        </p:nvSpPr>
        <p:spPr>
          <a:xfrm>
            <a:off x="3396575" y="4168827"/>
            <a:ext cx="5398851" cy="366430"/>
          </a:xfrm>
          <a:prstGeom prst="rect">
            <a:avLst/>
          </a:prstGeom>
        </p:spPr>
        <p:txBody>
          <a:bodyPr anchor="ctr">
            <a:noAutofit/>
          </a:bodyPr>
          <a:lstStyle>
            <a:lvl1pPr marL="0" indent="0" algn="dist">
              <a:buNone/>
              <a:defRPr sz="2000" b="0" spc="300">
                <a:solidFill>
                  <a:schemeClr val="bg1">
                    <a:lumMod val="65000"/>
                  </a:schemeClr>
                </a:solidFill>
                <a:latin typeface="+mn-ea"/>
                <a:ea typeface="+mn-ea"/>
                <a:cs typeface="Segoe UI" panose="020B0502040204020203" pitchFamily="34" charset="0"/>
              </a:defRPr>
            </a:lvl1pPr>
          </a:lstStyle>
          <a:p>
            <a:pPr lvl="0"/>
            <a:r>
              <a:rPr lang="en-US" altLang="zh-CN" dirty="0"/>
              <a:t>TITLE OF SECTION GOES HERE</a:t>
            </a:r>
            <a:endParaRPr lang="zh-CN" altLang="en-US" dirty="0"/>
          </a:p>
        </p:txBody>
      </p:sp>
    </p:spTree>
    <p:extLst>
      <p:ext uri="{BB962C8B-B14F-4D97-AF65-F5344CB8AC3E}">
        <p14:creationId xmlns:p14="http://schemas.microsoft.com/office/powerpoint/2010/main" val="23091090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普通内容">
    <p:spTree>
      <p:nvGrpSpPr>
        <p:cNvPr id="1" name=""/>
        <p:cNvGrpSpPr/>
        <p:nvPr/>
      </p:nvGrpSpPr>
      <p:grpSpPr>
        <a:xfrm>
          <a:off x="0" y="0"/>
          <a:ext cx="0" cy="0"/>
          <a:chOff x="0" y="0"/>
          <a:chExt cx="0" cy="0"/>
        </a:xfrm>
      </p:grpSpPr>
      <p:pic>
        <p:nvPicPr>
          <p:cNvPr id="13" name="图片 12" descr="图片包含 户外, 树, 天空, 建筑物&#10;&#10;描述已自动生成">
            <a:extLst>
              <a:ext uri="{FF2B5EF4-FFF2-40B4-BE49-F238E27FC236}">
                <a16:creationId xmlns:a16="http://schemas.microsoft.com/office/drawing/2014/main" id="{DC7127BA-EA66-44B2-883F-18431E0297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125" t="4956" r="2202" b="-4956"/>
          <a:stretch/>
        </p:blipFill>
        <p:spPr>
          <a:xfrm>
            <a:off x="2264" y="346109"/>
            <a:ext cx="12192000" cy="6863116"/>
          </a:xfrm>
          <a:prstGeom prst="rect">
            <a:avLst/>
          </a:prstGeom>
        </p:spPr>
      </p:pic>
      <p:sp>
        <p:nvSpPr>
          <p:cNvPr id="14" name="矩形 13">
            <a:extLst>
              <a:ext uri="{FF2B5EF4-FFF2-40B4-BE49-F238E27FC236}">
                <a16:creationId xmlns:a16="http://schemas.microsoft.com/office/drawing/2014/main" id="{7CDA45D9-B606-41E5-BD6B-32BD60DC7DA4}"/>
              </a:ext>
            </a:extLst>
          </p:cNvPr>
          <p:cNvSpPr/>
          <p:nvPr userDrawn="1"/>
        </p:nvSpPr>
        <p:spPr>
          <a:xfrm>
            <a:off x="-2264" y="47021"/>
            <a:ext cx="12192000" cy="6897644"/>
          </a:xfrm>
          <a:prstGeom prst="rect">
            <a:avLst/>
          </a:prstGeom>
          <a:gradFill flip="none" rotWithShape="1">
            <a:gsLst>
              <a:gs pos="0">
                <a:schemeClr val="bg1"/>
              </a:gs>
              <a:gs pos="70000">
                <a:schemeClr val="bg1"/>
              </a:gs>
              <a:gs pos="33000">
                <a:schemeClr val="bg1">
                  <a:alpha val="97000"/>
                </a:schemeClr>
              </a:gs>
              <a:gs pos="50000">
                <a:schemeClr val="bg1">
                  <a:alpha val="97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22B011F5-EB3A-49D4-B044-5C0D7B4E3B8B}"/>
              </a:ext>
            </a:extLst>
          </p:cNvPr>
          <p:cNvSpPr/>
          <p:nvPr userDrawn="1"/>
        </p:nvSpPr>
        <p:spPr>
          <a:xfrm>
            <a:off x="0" y="-30479"/>
            <a:ext cx="12192000" cy="573769"/>
          </a:xfrm>
          <a:prstGeom prst="parallelogram">
            <a:avLst>
              <a:gd name="adj" fmla="val 0"/>
            </a:avLst>
          </a:prstGeom>
          <a:gradFill>
            <a:gsLst>
              <a:gs pos="16000">
                <a:srgbClr val="88136E">
                  <a:alpha val="78000"/>
                </a:srgbClr>
              </a:gs>
              <a:gs pos="0">
                <a:srgbClr val="B4009E"/>
              </a:gs>
              <a:gs pos="99351">
                <a:schemeClr val="accent4">
                  <a:lumMod val="75000"/>
                </a:schemeClr>
              </a:gs>
              <a:gs pos="77000">
                <a:schemeClr val="accent1"/>
              </a:gs>
            </a:gsLst>
            <a:lin ang="8100000" scaled="0"/>
          </a:gradFill>
          <a:ln>
            <a:noFill/>
          </a:ln>
          <a:effectLst>
            <a:outerShdw blurRad="508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F6B1E1C-DD54-4D72-B0AC-44E2DC6AB982}"/>
              </a:ext>
            </a:extLst>
          </p:cNvPr>
          <p:cNvPicPr>
            <a:picLocks noChangeAspect="1"/>
          </p:cNvPicPr>
          <p:nvPr userDrawn="1"/>
        </p:nvPicPr>
        <p:blipFill rotWithShape="1">
          <a:blip r:embed="rId3">
            <a:alphaModFix amt="35000"/>
            <a:extLst>
              <a:ext uri="{28A0092B-C50C-407E-A947-70E740481C1C}">
                <a14:useLocalDpi xmlns:a14="http://schemas.microsoft.com/office/drawing/2010/main" val="0"/>
              </a:ext>
            </a:extLst>
          </a:blip>
          <a:srcRect t="44074" b="47560"/>
          <a:stretch/>
        </p:blipFill>
        <p:spPr>
          <a:xfrm>
            <a:off x="3537879" y="-30480"/>
            <a:ext cx="10125565" cy="573770"/>
          </a:xfrm>
          <a:prstGeom prst="rect">
            <a:avLst/>
          </a:prstGeom>
        </p:spPr>
      </p:pic>
      <p:sp>
        <p:nvSpPr>
          <p:cNvPr id="11" name="Oval 143">
            <a:extLst>
              <a:ext uri="{FF2B5EF4-FFF2-40B4-BE49-F238E27FC236}">
                <a16:creationId xmlns:a16="http://schemas.microsoft.com/office/drawing/2014/main" id="{73658880-A39E-4376-A3A6-3E8106EF0DD3}"/>
              </a:ext>
            </a:extLst>
          </p:cNvPr>
          <p:cNvSpPr>
            <a:spLocks noChangeAspect="1"/>
          </p:cNvSpPr>
          <p:nvPr userDrawn="1"/>
        </p:nvSpPr>
        <p:spPr bwMode="auto">
          <a:xfrm>
            <a:off x="218106" y="47021"/>
            <a:ext cx="410544" cy="410544"/>
          </a:xfrm>
          <a:prstGeom prst="ellipse">
            <a:avLst/>
          </a:prstGeom>
          <a:solidFill>
            <a:schemeClr val="bg1"/>
          </a:solidFill>
          <a:ln>
            <a:noFill/>
          </a:ln>
          <a:effectLst>
            <a:innerShdw blurRad="63500" dist="50800" dir="13500000">
              <a:schemeClr val="bg1">
                <a:lumMod val="75000"/>
                <a:alpha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latin typeface="思源黑体 CN Normal" panose="020B0400000000000000" pitchFamily="34" charset="-122"/>
              <a:ea typeface="思源黑体 CN Normal" panose="020B0400000000000000" pitchFamily="34" charset="-122"/>
              <a:cs typeface="Segoe UI" pitchFamily="34" charset="0"/>
            </a:endParaRPr>
          </a:p>
        </p:txBody>
      </p:sp>
      <p:sp>
        <p:nvSpPr>
          <p:cNvPr id="21" name="文本占位符 387">
            <a:extLst>
              <a:ext uri="{FF2B5EF4-FFF2-40B4-BE49-F238E27FC236}">
                <a16:creationId xmlns:a16="http://schemas.microsoft.com/office/drawing/2014/main" id="{FC91424D-0D1F-4DE4-99E7-6C85CE1EE307}"/>
              </a:ext>
            </a:extLst>
          </p:cNvPr>
          <p:cNvSpPr>
            <a:spLocks noGrp="1"/>
          </p:cNvSpPr>
          <p:nvPr userDrawn="1">
            <p:ph type="body" sz="quarter" idx="12" hasCustomPrompt="1"/>
          </p:nvPr>
        </p:nvSpPr>
        <p:spPr>
          <a:xfrm>
            <a:off x="218106" y="81066"/>
            <a:ext cx="410545" cy="401955"/>
          </a:xfrm>
          <a:prstGeom prst="rect">
            <a:avLst/>
          </a:prstGeom>
        </p:spPr>
        <p:txBody>
          <a:bodyPr anchor="ctr">
            <a:noAutofit/>
          </a:bodyPr>
          <a:lstStyle>
            <a:lvl1pPr marL="0" indent="0" algn="ctr">
              <a:buNone/>
              <a:defRPr sz="2200" b="1" spc="300">
                <a:solidFill>
                  <a:schemeClr val="accent1"/>
                </a:solidFill>
                <a:latin typeface="思源黑体 CN Bold" panose="020B0800000000000000" pitchFamily="34" charset="-122"/>
                <a:ea typeface="思源黑体 CN Bold" panose="020B0800000000000000" pitchFamily="34" charset="-122"/>
                <a:cs typeface="Segoe UI" panose="020B0502040204020203" pitchFamily="34" charset="0"/>
              </a:defRPr>
            </a:lvl1pPr>
          </a:lstStyle>
          <a:p>
            <a:pPr lvl="0"/>
            <a:r>
              <a:rPr lang="en-US" altLang="zh-CN" dirty="0"/>
              <a:t>0</a:t>
            </a:r>
            <a:endParaRPr lang="zh-CN" altLang="en-US" dirty="0"/>
          </a:p>
        </p:txBody>
      </p:sp>
      <p:sp>
        <p:nvSpPr>
          <p:cNvPr id="23" name="文本占位符 387">
            <a:extLst>
              <a:ext uri="{FF2B5EF4-FFF2-40B4-BE49-F238E27FC236}">
                <a16:creationId xmlns:a16="http://schemas.microsoft.com/office/drawing/2014/main" id="{CED70414-75F1-4A35-8415-FCCC52CB80AE}"/>
              </a:ext>
            </a:extLst>
          </p:cNvPr>
          <p:cNvSpPr>
            <a:spLocks noGrp="1"/>
          </p:cNvSpPr>
          <p:nvPr userDrawn="1">
            <p:ph type="body" sz="quarter" idx="13" hasCustomPrompt="1"/>
          </p:nvPr>
        </p:nvSpPr>
        <p:spPr>
          <a:xfrm>
            <a:off x="816623" y="76295"/>
            <a:ext cx="3215623" cy="401955"/>
          </a:xfrm>
          <a:prstGeom prst="rect">
            <a:avLst/>
          </a:prstGeom>
        </p:spPr>
        <p:txBody>
          <a:bodyPr>
            <a:noAutofit/>
          </a:bodyPr>
          <a:lstStyle>
            <a:lvl1pPr marL="0" indent="0">
              <a:buNone/>
              <a:defRPr sz="2200" b="1" spc="300">
                <a:solidFill>
                  <a:schemeClr val="bg1"/>
                </a:solidFill>
                <a:latin typeface="思源黑体 CN Bold" panose="020B0800000000000000" pitchFamily="34" charset="-122"/>
                <a:ea typeface="思源黑体 CN Bold" panose="020B0800000000000000" pitchFamily="34" charset="-122"/>
              </a:defRPr>
            </a:lvl1pPr>
          </a:lstStyle>
          <a:p>
            <a:pPr lvl="0"/>
            <a:r>
              <a:rPr lang="zh-CN" altLang="en-US" dirty="0"/>
              <a:t>在此处填写节标题</a:t>
            </a:r>
          </a:p>
        </p:txBody>
      </p:sp>
      <p:pic>
        <p:nvPicPr>
          <p:cNvPr id="25" name="图片 24">
            <a:extLst>
              <a:ext uri="{FF2B5EF4-FFF2-40B4-BE49-F238E27FC236}">
                <a16:creationId xmlns:a16="http://schemas.microsoft.com/office/drawing/2014/main" id="{13A3773E-F795-4753-8FDB-08AC33B5B47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71977" y="128612"/>
            <a:ext cx="1025842" cy="319245"/>
          </a:xfrm>
          <a:prstGeom prst="rect">
            <a:avLst/>
          </a:prstGeom>
        </p:spPr>
      </p:pic>
      <p:pic>
        <p:nvPicPr>
          <p:cNvPr id="10" name="图片 9">
            <a:extLst>
              <a:ext uri="{FF2B5EF4-FFF2-40B4-BE49-F238E27FC236}">
                <a16:creationId xmlns:a16="http://schemas.microsoft.com/office/drawing/2014/main" id="{819698E3-9C10-4144-9456-F243C1606952}"/>
              </a:ext>
            </a:extLst>
          </p:cNvPr>
          <p:cNvPicPr>
            <a:picLocks noChangeAspect="1"/>
          </p:cNvPicPr>
          <p:nvPr userDrawn="1"/>
        </p:nvPicPr>
        <p:blipFill>
          <a:blip r:embed="rId5">
            <a:alphaModFix amt="20000"/>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825155" y="3431262"/>
            <a:ext cx="2733690" cy="3426738"/>
          </a:xfrm>
          <a:prstGeom prst="rect">
            <a:avLst/>
          </a:prstGeom>
        </p:spPr>
      </p:pic>
      <p:pic>
        <p:nvPicPr>
          <p:cNvPr id="12" name="图片 11">
            <a:extLst>
              <a:ext uri="{FF2B5EF4-FFF2-40B4-BE49-F238E27FC236}">
                <a16:creationId xmlns:a16="http://schemas.microsoft.com/office/drawing/2014/main" id="{D34EDE1B-4E22-48F9-BBFD-AAF1600C3549}"/>
              </a:ext>
            </a:extLst>
          </p:cNvPr>
          <p:cNvPicPr>
            <a:picLocks noChangeAspect="1"/>
          </p:cNvPicPr>
          <p:nvPr userDrawn="1"/>
        </p:nvPicPr>
        <p:blipFill>
          <a:blip r:embed="rId5">
            <a:alphaModFix amt="20000"/>
            <a:extLst>
              <a:ext uri="{BEBA8EAE-BF5A-486C-A8C5-ECC9F3942E4B}">
                <a14:imgProps xmlns:a14="http://schemas.microsoft.com/office/drawing/2010/main">
                  <a14:imgLayer r:embed="rId6">
                    <a14:imgEffect>
                      <a14:brightnessContrast bright="3000"/>
                    </a14:imgEffect>
                  </a14:imgLayer>
                </a14:imgProps>
              </a:ext>
              <a:ext uri="{28A0092B-C50C-407E-A947-70E740481C1C}">
                <a14:useLocalDpi xmlns:a14="http://schemas.microsoft.com/office/drawing/2010/main" val="0"/>
              </a:ext>
            </a:extLst>
          </a:blip>
          <a:stretch>
            <a:fillRect/>
          </a:stretch>
        </p:blipFill>
        <p:spPr>
          <a:xfrm>
            <a:off x="-1366845" y="3431262"/>
            <a:ext cx="2733690" cy="3426738"/>
          </a:xfrm>
          <a:prstGeom prst="rect">
            <a:avLst/>
          </a:prstGeom>
        </p:spPr>
      </p:pic>
    </p:spTree>
    <p:extLst>
      <p:ext uri="{BB962C8B-B14F-4D97-AF65-F5344CB8AC3E}">
        <p14:creationId xmlns:p14="http://schemas.microsoft.com/office/powerpoint/2010/main" val="298232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视频或突出展示图片">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D5B5DD3-6563-4E99-9F5C-2D3A9F3F534E}"/>
              </a:ext>
            </a:extLst>
          </p:cNvPr>
          <p:cNvSpPr/>
          <p:nvPr userDrawn="1"/>
        </p:nvSpPr>
        <p:spPr>
          <a:xfrm>
            <a:off x="0" y="-34592"/>
            <a:ext cx="12192000" cy="689259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22B011F5-EB3A-49D4-B044-5C0D7B4E3B8B}"/>
              </a:ext>
            </a:extLst>
          </p:cNvPr>
          <p:cNvSpPr/>
          <p:nvPr userDrawn="1"/>
        </p:nvSpPr>
        <p:spPr>
          <a:xfrm>
            <a:off x="0" y="-30479"/>
            <a:ext cx="12192000" cy="573769"/>
          </a:xfrm>
          <a:prstGeom prst="parallelogram">
            <a:avLst>
              <a:gd name="adj" fmla="val 0"/>
            </a:avLst>
          </a:prstGeom>
          <a:gradFill>
            <a:gsLst>
              <a:gs pos="36000">
                <a:srgbClr val="88136E">
                  <a:alpha val="78000"/>
                </a:srgbClr>
              </a:gs>
              <a:gs pos="0">
                <a:schemeClr val="accent3"/>
              </a:gs>
              <a:gs pos="100000">
                <a:schemeClr val="accent1"/>
              </a:gs>
            </a:gsLst>
            <a:lin ang="8100000" scaled="0"/>
          </a:gradFill>
          <a:ln>
            <a:noFill/>
          </a:ln>
          <a:effectLst>
            <a:outerShdw blurRad="508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CD4621C-AB32-4EB8-9DDC-2F07F4BC49CF}"/>
              </a:ext>
            </a:extLst>
          </p:cNvPr>
          <p:cNvSpPr/>
          <p:nvPr userDrawn="1"/>
        </p:nvSpPr>
        <p:spPr>
          <a:xfrm>
            <a:off x="0" y="-34592"/>
            <a:ext cx="12192000" cy="575056"/>
          </a:xfrm>
          <a:prstGeom prst="rect">
            <a:avLst/>
          </a:pr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F6B1E1C-DD54-4D72-B0AC-44E2DC6AB982}"/>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44074" b="47560"/>
          <a:stretch/>
        </p:blipFill>
        <p:spPr>
          <a:xfrm>
            <a:off x="4553879" y="-30480"/>
            <a:ext cx="10125565" cy="573770"/>
          </a:xfrm>
          <a:prstGeom prst="rect">
            <a:avLst/>
          </a:prstGeom>
        </p:spPr>
      </p:pic>
      <p:pic>
        <p:nvPicPr>
          <p:cNvPr id="19" name="图片 18">
            <a:extLst>
              <a:ext uri="{FF2B5EF4-FFF2-40B4-BE49-F238E27FC236}">
                <a16:creationId xmlns:a16="http://schemas.microsoft.com/office/drawing/2014/main" id="{A2544CFD-87F9-4C79-8095-E8A1622D1FEB}"/>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44074" b="47560"/>
          <a:stretch/>
        </p:blipFill>
        <p:spPr>
          <a:xfrm>
            <a:off x="294299" y="-34592"/>
            <a:ext cx="10125565" cy="573770"/>
          </a:xfrm>
          <a:prstGeom prst="rect">
            <a:avLst/>
          </a:prstGeom>
        </p:spPr>
      </p:pic>
      <p:sp>
        <p:nvSpPr>
          <p:cNvPr id="11" name="Oval 143">
            <a:extLst>
              <a:ext uri="{FF2B5EF4-FFF2-40B4-BE49-F238E27FC236}">
                <a16:creationId xmlns:a16="http://schemas.microsoft.com/office/drawing/2014/main" id="{73658880-A39E-4376-A3A6-3E8106EF0DD3}"/>
              </a:ext>
            </a:extLst>
          </p:cNvPr>
          <p:cNvSpPr>
            <a:spLocks noChangeAspect="1"/>
          </p:cNvSpPr>
          <p:nvPr userDrawn="1"/>
        </p:nvSpPr>
        <p:spPr bwMode="auto">
          <a:xfrm>
            <a:off x="218106" y="47021"/>
            <a:ext cx="410544" cy="410544"/>
          </a:xfrm>
          <a:prstGeom prst="ellipse">
            <a:avLst/>
          </a:prstGeom>
          <a:solidFill>
            <a:schemeClr val="bg1"/>
          </a:solidFill>
          <a:ln>
            <a:noFill/>
          </a:ln>
          <a:effectLst>
            <a:innerShdw blurRad="63500" dist="50800" dir="13500000">
              <a:schemeClr val="bg1">
                <a:lumMod val="75000"/>
                <a:alpha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b="1" dirty="0">
              <a:gradFill>
                <a:gsLst>
                  <a:gs pos="0">
                    <a:srgbClr val="FFFFFF"/>
                  </a:gs>
                  <a:gs pos="100000">
                    <a:srgbClr val="FFFFFF"/>
                  </a:gs>
                </a:gsLst>
                <a:lin ang="5400000" scaled="0"/>
              </a:gradFill>
              <a:latin typeface="+mn-ea"/>
              <a:cs typeface="Segoe UI" pitchFamily="34" charset="0"/>
            </a:endParaRPr>
          </a:p>
        </p:txBody>
      </p:sp>
      <p:sp>
        <p:nvSpPr>
          <p:cNvPr id="21" name="文本占位符 387">
            <a:extLst>
              <a:ext uri="{FF2B5EF4-FFF2-40B4-BE49-F238E27FC236}">
                <a16:creationId xmlns:a16="http://schemas.microsoft.com/office/drawing/2014/main" id="{FC91424D-0D1F-4DE4-99E7-6C85CE1EE307}"/>
              </a:ext>
            </a:extLst>
          </p:cNvPr>
          <p:cNvSpPr>
            <a:spLocks noGrp="1"/>
          </p:cNvSpPr>
          <p:nvPr userDrawn="1">
            <p:ph type="body" sz="quarter" idx="12" hasCustomPrompt="1"/>
          </p:nvPr>
        </p:nvSpPr>
        <p:spPr>
          <a:xfrm>
            <a:off x="218106" y="81066"/>
            <a:ext cx="410545" cy="401955"/>
          </a:xfrm>
          <a:prstGeom prst="rect">
            <a:avLst/>
          </a:prstGeom>
        </p:spPr>
        <p:txBody>
          <a:bodyPr>
            <a:noAutofit/>
          </a:bodyPr>
          <a:lstStyle>
            <a:lvl1pPr marL="0" indent="0" algn="ctr">
              <a:buNone/>
              <a:defRPr sz="2200" b="1" spc="300">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0</a:t>
            </a:r>
            <a:endParaRPr lang="zh-CN" altLang="en-US" dirty="0"/>
          </a:p>
        </p:txBody>
      </p:sp>
      <p:sp>
        <p:nvSpPr>
          <p:cNvPr id="23" name="文本占位符 387">
            <a:extLst>
              <a:ext uri="{FF2B5EF4-FFF2-40B4-BE49-F238E27FC236}">
                <a16:creationId xmlns:a16="http://schemas.microsoft.com/office/drawing/2014/main" id="{CED70414-75F1-4A35-8415-FCCC52CB80AE}"/>
              </a:ext>
            </a:extLst>
          </p:cNvPr>
          <p:cNvSpPr>
            <a:spLocks noGrp="1"/>
          </p:cNvSpPr>
          <p:nvPr userDrawn="1">
            <p:ph type="body" sz="quarter" idx="13" hasCustomPrompt="1"/>
          </p:nvPr>
        </p:nvSpPr>
        <p:spPr>
          <a:xfrm>
            <a:off x="816623" y="76295"/>
            <a:ext cx="7585697" cy="401955"/>
          </a:xfrm>
          <a:prstGeom prst="rect">
            <a:avLst/>
          </a:prstGeom>
        </p:spPr>
        <p:txBody>
          <a:bodyPr>
            <a:noAutofit/>
          </a:bodyPr>
          <a:lstStyle>
            <a:lvl1pPr marL="0" indent="0">
              <a:buNone/>
              <a:defRPr sz="2200" b="1" spc="300">
                <a:solidFill>
                  <a:schemeClr val="bg1"/>
                </a:solidFill>
                <a:latin typeface="思源黑体 CN Bold" panose="020B0800000000000000" pitchFamily="34" charset="-122"/>
                <a:ea typeface="思源黑体 CN Bold" panose="020B0800000000000000" pitchFamily="34" charset="-122"/>
              </a:defRPr>
            </a:lvl1pPr>
          </a:lstStyle>
          <a:p>
            <a:pPr lvl="0"/>
            <a:r>
              <a:rPr lang="zh-CN" altLang="en-US" dirty="0"/>
              <a:t>在此处填写节标题</a:t>
            </a:r>
            <a:r>
              <a:rPr lang="en-US" altLang="zh-CN" dirty="0"/>
              <a:t>——</a:t>
            </a:r>
            <a:r>
              <a:rPr lang="zh-CN" altLang="en-US" dirty="0"/>
              <a:t>破折号后填视频名称</a:t>
            </a:r>
          </a:p>
        </p:txBody>
      </p:sp>
      <p:pic>
        <p:nvPicPr>
          <p:cNvPr id="25" name="图片 24">
            <a:extLst>
              <a:ext uri="{FF2B5EF4-FFF2-40B4-BE49-F238E27FC236}">
                <a16:creationId xmlns:a16="http://schemas.microsoft.com/office/drawing/2014/main" id="{13A3773E-F795-4753-8FDB-08AC33B5B4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71977" y="128612"/>
            <a:ext cx="1025842" cy="319245"/>
          </a:xfrm>
          <a:prstGeom prst="rect">
            <a:avLst/>
          </a:prstGeom>
        </p:spPr>
      </p:pic>
      <p:sp>
        <p:nvSpPr>
          <p:cNvPr id="3" name="媒体占位符 2">
            <a:extLst>
              <a:ext uri="{FF2B5EF4-FFF2-40B4-BE49-F238E27FC236}">
                <a16:creationId xmlns:a16="http://schemas.microsoft.com/office/drawing/2014/main" id="{C9133567-CC12-4BD7-A3D6-4AB3233C5000}"/>
              </a:ext>
            </a:extLst>
          </p:cNvPr>
          <p:cNvSpPr>
            <a:spLocks noGrp="1"/>
          </p:cNvSpPr>
          <p:nvPr>
            <p:ph type="media" sz="quarter" idx="14"/>
          </p:nvPr>
        </p:nvSpPr>
        <p:spPr>
          <a:xfrm>
            <a:off x="466725" y="771525"/>
            <a:ext cx="11309350" cy="5507038"/>
          </a:xfrm>
          <a:prstGeom prst="rect">
            <a:avLst/>
          </a:prstGeom>
          <a:effectLst>
            <a:outerShdw blurRad="63500" sx="101000" sy="101000" algn="ctr" rotWithShape="0">
              <a:schemeClr val="bg1">
                <a:lumMod val="50000"/>
                <a:alpha val="40000"/>
              </a:schemeClr>
            </a:outerShdw>
          </a:effectLst>
        </p:spPr>
        <p:txBody>
          <a:bodyPr/>
          <a:lstStyle>
            <a:lvl1pPr marL="0" indent="0">
              <a:buNone/>
              <a:defRPr/>
            </a:lvl1pPr>
          </a:lstStyle>
          <a:p>
            <a:endParaRPr lang="zh-CN" altLang="en-US" dirty="0"/>
          </a:p>
        </p:txBody>
      </p:sp>
    </p:spTree>
    <p:extLst>
      <p:ext uri="{BB962C8B-B14F-4D97-AF65-F5344CB8AC3E}">
        <p14:creationId xmlns:p14="http://schemas.microsoft.com/office/powerpoint/2010/main" val="28570013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16" name="图形 15">
            <a:extLst>
              <a:ext uri="{FF2B5EF4-FFF2-40B4-BE49-F238E27FC236}">
                <a16:creationId xmlns:a16="http://schemas.microsoft.com/office/drawing/2014/main" id="{1F1B2B13-637E-41D6-9496-7A875BA62FD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4925" y="5757673"/>
            <a:ext cx="4114800" cy="781050"/>
          </a:xfrm>
          <a:prstGeom prst="rect">
            <a:avLst/>
          </a:prstGeom>
        </p:spPr>
      </p:pic>
      <p:pic>
        <p:nvPicPr>
          <p:cNvPr id="18" name="图形 17">
            <a:extLst>
              <a:ext uri="{FF2B5EF4-FFF2-40B4-BE49-F238E27FC236}">
                <a16:creationId xmlns:a16="http://schemas.microsoft.com/office/drawing/2014/main" id="{DB0DA858-59CE-4612-8194-FE4C640D71E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2638" y="5262373"/>
            <a:ext cx="4114800" cy="1276350"/>
          </a:xfrm>
          <a:prstGeom prst="rect">
            <a:avLst/>
          </a:prstGeom>
        </p:spPr>
      </p:pic>
      <p:pic>
        <p:nvPicPr>
          <p:cNvPr id="26" name="图片 25">
            <a:extLst>
              <a:ext uri="{FF2B5EF4-FFF2-40B4-BE49-F238E27FC236}">
                <a16:creationId xmlns:a16="http://schemas.microsoft.com/office/drawing/2014/main" id="{98A9C213-3BE7-4E58-AF5B-F6CA18CF0F4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624767" y="748540"/>
            <a:ext cx="1491574" cy="726296"/>
          </a:xfrm>
          <a:prstGeom prst="rect">
            <a:avLst/>
          </a:prstGeom>
        </p:spPr>
      </p:pic>
      <p:pic>
        <p:nvPicPr>
          <p:cNvPr id="49" name="图片 48">
            <a:extLst>
              <a:ext uri="{FF2B5EF4-FFF2-40B4-BE49-F238E27FC236}">
                <a16:creationId xmlns:a16="http://schemas.microsoft.com/office/drawing/2014/main" id="{226FBB8A-B00C-4136-97A3-6351F14F69A4}"/>
              </a:ext>
            </a:extLst>
          </p:cNvPr>
          <p:cNvPicPr>
            <a:picLocks noChangeAspect="1"/>
          </p:cNvPicPr>
          <p:nvPr userDrawn="1"/>
        </p:nvPicPr>
        <p:blipFill>
          <a:blip r:embed="rId7">
            <a:alphaModFix amt="40000"/>
            <a:extLst>
              <a:ext uri="{BEBA8EAE-BF5A-486C-A8C5-ECC9F3942E4B}">
                <a14:imgProps xmlns:a14="http://schemas.microsoft.com/office/drawing/2010/main">
                  <a14:imgLayer r:embed="rId8">
                    <a14:imgEffect>
                      <a14:brightnessContrast bright="3000"/>
                    </a14:imgEffect>
                  </a14:imgLayer>
                </a14:imgProps>
              </a:ext>
              <a:ext uri="{28A0092B-C50C-407E-A947-70E740481C1C}">
                <a14:useLocalDpi xmlns:a14="http://schemas.microsoft.com/office/drawing/2010/main" val="0"/>
              </a:ext>
            </a:extLst>
          </a:blip>
          <a:stretch>
            <a:fillRect/>
          </a:stretch>
        </p:blipFill>
        <p:spPr>
          <a:xfrm>
            <a:off x="10189580" y="949115"/>
            <a:ext cx="4004840" cy="5020152"/>
          </a:xfrm>
          <a:prstGeom prst="rect">
            <a:avLst/>
          </a:prstGeom>
        </p:spPr>
      </p:pic>
      <p:pic>
        <p:nvPicPr>
          <p:cNvPr id="50" name="图片 49">
            <a:extLst>
              <a:ext uri="{FF2B5EF4-FFF2-40B4-BE49-F238E27FC236}">
                <a16:creationId xmlns:a16="http://schemas.microsoft.com/office/drawing/2014/main" id="{DD7BF111-6AEE-4722-BD73-6376F1AB1667}"/>
              </a:ext>
            </a:extLst>
          </p:cNvPr>
          <p:cNvPicPr>
            <a:picLocks noChangeAspect="1"/>
          </p:cNvPicPr>
          <p:nvPr userDrawn="1"/>
        </p:nvPicPr>
        <p:blipFill>
          <a:blip r:embed="rId7">
            <a:alphaModFix amt="40000"/>
            <a:extLst>
              <a:ext uri="{BEBA8EAE-BF5A-486C-A8C5-ECC9F3942E4B}">
                <a14:imgProps xmlns:a14="http://schemas.microsoft.com/office/drawing/2010/main">
                  <a14:imgLayer r:embed="rId8">
                    <a14:imgEffect>
                      <a14:brightnessContrast bright="3000"/>
                    </a14:imgEffect>
                  </a14:imgLayer>
                </a14:imgProps>
              </a:ext>
              <a:ext uri="{28A0092B-C50C-407E-A947-70E740481C1C}">
                <a14:useLocalDpi xmlns:a14="http://schemas.microsoft.com/office/drawing/2010/main" val="0"/>
              </a:ext>
            </a:extLst>
          </a:blip>
          <a:stretch>
            <a:fillRect/>
          </a:stretch>
        </p:blipFill>
        <p:spPr>
          <a:xfrm>
            <a:off x="-2002420" y="949115"/>
            <a:ext cx="4004840" cy="5020152"/>
          </a:xfrm>
          <a:prstGeom prst="rect">
            <a:avLst/>
          </a:prstGeom>
        </p:spPr>
      </p:pic>
      <p:grpSp>
        <p:nvGrpSpPr>
          <p:cNvPr id="30" name="组合 29">
            <a:extLst>
              <a:ext uri="{FF2B5EF4-FFF2-40B4-BE49-F238E27FC236}">
                <a16:creationId xmlns:a16="http://schemas.microsoft.com/office/drawing/2014/main" id="{878A0DF9-E8AF-4D3F-9234-C7724F63250D}"/>
              </a:ext>
            </a:extLst>
          </p:cNvPr>
          <p:cNvGrpSpPr/>
          <p:nvPr userDrawn="1"/>
        </p:nvGrpSpPr>
        <p:grpSpPr>
          <a:xfrm>
            <a:off x="985765" y="785258"/>
            <a:ext cx="2549915" cy="652860"/>
            <a:chOff x="731520" y="925847"/>
            <a:chExt cx="2617991" cy="652860"/>
          </a:xfrm>
        </p:grpSpPr>
        <p:sp>
          <p:nvSpPr>
            <p:cNvPr id="32" name="矩形 9">
              <a:extLst>
                <a:ext uri="{FF2B5EF4-FFF2-40B4-BE49-F238E27FC236}">
                  <a16:creationId xmlns:a16="http://schemas.microsoft.com/office/drawing/2014/main" id="{879E98F8-D91D-44AD-924F-D0034267DEEC}"/>
                </a:ext>
              </a:extLst>
            </p:cNvPr>
            <p:cNvSpPr/>
            <p:nvPr/>
          </p:nvSpPr>
          <p:spPr bwMode="auto">
            <a:xfrm>
              <a:off x="816623" y="925847"/>
              <a:ext cx="2532888" cy="652860"/>
            </a:xfrm>
            <a:prstGeom prst="rect">
              <a:avLst/>
            </a:prstGeom>
            <a:solidFill>
              <a:schemeClr val="bg1"/>
            </a:solidFill>
            <a:ln w="10795" cap="flat" cmpd="sng" algn="ctr">
              <a:noFill/>
              <a:prstDash val="solid"/>
            </a:ln>
            <a:effectLst>
              <a:outerShdw blurRad="317500" dist="50800" dir="8400000" algn="tl"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lnSpc>
                  <a:spcPct val="90000"/>
                </a:lnSpc>
              </a:pPr>
              <a:r>
                <a:rPr lang="zh-CN" altLang="en-US" sz="2800" spc="300" dirty="0">
                  <a:solidFill>
                    <a:srgbClr val="9E008B"/>
                  </a:solidFill>
                  <a:latin typeface="思源黑体 CN Bold" panose="020B0800000000000000" pitchFamily="34" charset="-122"/>
                  <a:ea typeface="思源黑体 CN Bold" panose="020B0800000000000000" pitchFamily="34" charset="-122"/>
                  <a:sym typeface="DengXian" panose="02010600030101010101" pitchFamily="2" charset="-122"/>
                </a:rPr>
                <a:t>  参考文献</a:t>
              </a:r>
              <a:endParaRPr lang="en-US" sz="2800" spc="300" dirty="0">
                <a:solidFill>
                  <a:srgbClr val="9E008B"/>
                </a:solidFill>
                <a:latin typeface="思源黑体 CN Bold" panose="020B0800000000000000" pitchFamily="34" charset="-122"/>
                <a:ea typeface="思源黑体 CN Bold" panose="020B0800000000000000" pitchFamily="34" charset="-122"/>
                <a:sym typeface="DengXian" panose="02010600030101010101" pitchFamily="2" charset="-122"/>
              </a:endParaRPr>
            </a:p>
          </p:txBody>
        </p:sp>
        <p:sp>
          <p:nvSpPr>
            <p:cNvPr id="33" name="矩形 9">
              <a:extLst>
                <a:ext uri="{FF2B5EF4-FFF2-40B4-BE49-F238E27FC236}">
                  <a16:creationId xmlns:a16="http://schemas.microsoft.com/office/drawing/2014/main" id="{E5757FBF-F251-4357-B7E6-E21C5CF4412A}"/>
                </a:ext>
              </a:extLst>
            </p:cNvPr>
            <p:cNvSpPr/>
            <p:nvPr/>
          </p:nvSpPr>
          <p:spPr bwMode="auto">
            <a:xfrm>
              <a:off x="731520" y="925847"/>
              <a:ext cx="85103" cy="652860"/>
            </a:xfrm>
            <a:prstGeom prst="rect">
              <a:avLst/>
            </a:prstGeom>
            <a:solidFill>
              <a:srgbClr val="9E008B"/>
            </a:solidFill>
            <a:ln w="10795" cap="flat" cmpd="sng" algn="ctr">
              <a:noFill/>
              <a:prstDash val="solid"/>
            </a:ln>
            <a:effectLst>
              <a:outerShdw blurRad="317500" dist="50800" dir="8400000" algn="tl" rotWithShape="0">
                <a:srgbClr val="9E008B">
                  <a:alpha val="12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pPr>
              <a:endParaRPr lang="en-US" sz="2800" spc="300" dirty="0">
                <a:solidFill>
                  <a:srgbClr val="9E008B"/>
                </a:solidFill>
                <a:latin typeface="思源黑体 CN Bold" panose="020B0800000000000000" pitchFamily="34" charset="-122"/>
                <a:ea typeface="思源黑体 CN Bold" panose="020B0800000000000000" pitchFamily="34" charset="-122"/>
                <a:sym typeface="DengXian" panose="02010600030101010101" pitchFamily="2" charset="-122"/>
              </a:endParaRPr>
            </a:p>
          </p:txBody>
        </p:sp>
      </p:grpSp>
      <p:sp>
        <p:nvSpPr>
          <p:cNvPr id="4" name="矩形 3">
            <a:extLst>
              <a:ext uri="{FF2B5EF4-FFF2-40B4-BE49-F238E27FC236}">
                <a16:creationId xmlns:a16="http://schemas.microsoft.com/office/drawing/2014/main" id="{2B7FA45B-A8D5-4557-84FD-594A91A7F633}"/>
              </a:ext>
            </a:extLst>
          </p:cNvPr>
          <p:cNvSpPr/>
          <p:nvPr userDrawn="1"/>
        </p:nvSpPr>
        <p:spPr>
          <a:xfrm>
            <a:off x="934845" y="1757537"/>
            <a:ext cx="10322311" cy="382028"/>
          </a:xfrm>
          <a:prstGeom prst="rect">
            <a:avLst/>
          </a:prstGeom>
        </p:spPr>
        <p:txBody>
          <a:bodyPr wrap="square">
            <a:spAutoFit/>
          </a:bodyPr>
          <a:lstStyle/>
          <a:p>
            <a:pPr>
              <a:lnSpc>
                <a:spcPct val="150000"/>
              </a:lnSpc>
            </a:pPr>
            <a:endParaRPr lang="en-US" altLang="zh-CN" sz="1400" dirty="0">
              <a:solidFill>
                <a:schemeClr val="bg1">
                  <a:lumMod val="50000"/>
                </a:schemeClr>
              </a:solidFill>
              <a:latin typeface="思源黑体 CN Normal" panose="020B0400000000000000" pitchFamily="34" charset="-122"/>
              <a:ea typeface="思源黑体 CN Normal" panose="020B0400000000000000" pitchFamily="34" charset="-122"/>
            </a:endParaRPr>
          </a:p>
        </p:txBody>
      </p:sp>
      <p:sp>
        <p:nvSpPr>
          <p:cNvPr id="9" name="文本占位符 8">
            <a:extLst>
              <a:ext uri="{FF2B5EF4-FFF2-40B4-BE49-F238E27FC236}">
                <a16:creationId xmlns:a16="http://schemas.microsoft.com/office/drawing/2014/main" id="{3A90F66D-005D-45EB-BB06-DD141B944069}"/>
              </a:ext>
            </a:extLst>
          </p:cNvPr>
          <p:cNvSpPr>
            <a:spLocks noGrp="1"/>
          </p:cNvSpPr>
          <p:nvPr>
            <p:ph type="body" sz="quarter" idx="10" hasCustomPrompt="1"/>
          </p:nvPr>
        </p:nvSpPr>
        <p:spPr>
          <a:xfrm>
            <a:off x="985838" y="1757363"/>
            <a:ext cx="10493375" cy="3970337"/>
          </a:xfrm>
          <a:prstGeom prst="rect">
            <a:avLst/>
          </a:prstGeom>
        </p:spPr>
        <p:txBody>
          <a:bodyPr anchor="ctr"/>
          <a:lstStyle>
            <a:lvl1pPr marL="0" indent="0">
              <a:buNone/>
              <a:defRPr sz="1300">
                <a:solidFill>
                  <a:schemeClr val="bg1">
                    <a:lumMod val="50000"/>
                  </a:schemeClr>
                </a:solidFill>
                <a:latin typeface="思源黑体 CN Normal" panose="020B0400000000000000" pitchFamily="34" charset="-122"/>
                <a:ea typeface="思源黑体 CN Normal" panose="020B0400000000000000" pitchFamily="34" charset="-122"/>
              </a:defRPr>
            </a:lvl1pPr>
          </a:lstStyle>
          <a:p>
            <a:pPr lvl="0"/>
            <a:r>
              <a:rPr lang="zh-CN" altLang="en-US" dirty="0"/>
              <a:t>期刊类：</a:t>
            </a:r>
            <a:r>
              <a:rPr lang="en-US" altLang="zh-CN" dirty="0"/>
              <a:t>[</a:t>
            </a:r>
            <a:r>
              <a:rPr lang="zh-CN" altLang="en-US" dirty="0"/>
              <a:t>序号</a:t>
            </a:r>
            <a:r>
              <a:rPr lang="en-US" altLang="zh-CN" dirty="0"/>
              <a:t>]</a:t>
            </a:r>
            <a:r>
              <a:rPr lang="zh-CN" altLang="en-US" dirty="0"/>
              <a:t>作者</a:t>
            </a:r>
            <a:r>
              <a:rPr lang="en-US" altLang="zh-CN" dirty="0"/>
              <a:t>.</a:t>
            </a:r>
            <a:r>
              <a:rPr lang="zh-CN" altLang="en-US" dirty="0"/>
              <a:t>篇名</a:t>
            </a:r>
            <a:r>
              <a:rPr lang="en-US" altLang="zh-CN" dirty="0"/>
              <a:t>[J].</a:t>
            </a:r>
            <a:r>
              <a:rPr lang="zh-CN" altLang="en-US" dirty="0"/>
              <a:t>刊名，出版年份，卷号（期号）：起止页码</a:t>
            </a:r>
            <a:r>
              <a:rPr lang="en-US" altLang="zh-CN" dirty="0"/>
              <a:t>.</a:t>
            </a:r>
          </a:p>
          <a:p>
            <a:pPr lvl="0"/>
            <a:r>
              <a:rPr lang="zh-CN" altLang="en-US" dirty="0"/>
              <a:t>专著类：</a:t>
            </a:r>
            <a:r>
              <a:rPr lang="en-US" altLang="zh-CN" dirty="0"/>
              <a:t>[</a:t>
            </a:r>
            <a:r>
              <a:rPr lang="zh-CN" altLang="en-US" dirty="0"/>
              <a:t>序号</a:t>
            </a:r>
            <a:r>
              <a:rPr lang="en-US" altLang="zh-CN" dirty="0"/>
              <a:t>]</a:t>
            </a:r>
            <a:r>
              <a:rPr lang="zh-CN" altLang="en-US" dirty="0"/>
              <a:t>作者</a:t>
            </a:r>
            <a:r>
              <a:rPr lang="en-US" altLang="zh-CN" dirty="0"/>
              <a:t>.</a:t>
            </a:r>
            <a:r>
              <a:rPr lang="zh-CN" altLang="en-US" dirty="0"/>
              <a:t>书名</a:t>
            </a:r>
            <a:r>
              <a:rPr lang="en-US" altLang="zh-CN" dirty="0"/>
              <a:t>[M].</a:t>
            </a:r>
            <a:r>
              <a:rPr lang="zh-CN" altLang="en-US" dirty="0"/>
              <a:t>出版地：出版社，出版年份：起止页码</a:t>
            </a:r>
            <a:r>
              <a:rPr lang="en-US" altLang="zh-CN" dirty="0"/>
              <a:t>.</a:t>
            </a:r>
          </a:p>
          <a:p>
            <a:pPr lvl="0"/>
            <a:r>
              <a:rPr lang="zh-CN" altLang="en-US" dirty="0"/>
              <a:t>报纸类：</a:t>
            </a:r>
            <a:r>
              <a:rPr lang="en-US" altLang="zh-CN" dirty="0"/>
              <a:t>[</a:t>
            </a:r>
            <a:r>
              <a:rPr lang="zh-CN" altLang="en-US" dirty="0"/>
              <a:t>序号</a:t>
            </a:r>
            <a:r>
              <a:rPr lang="en-US" altLang="zh-CN" dirty="0"/>
              <a:t>]</a:t>
            </a:r>
            <a:r>
              <a:rPr lang="zh-CN" altLang="en-US" dirty="0"/>
              <a:t>作者</a:t>
            </a:r>
            <a:r>
              <a:rPr lang="en-US" altLang="zh-CN" dirty="0"/>
              <a:t>.</a:t>
            </a:r>
            <a:r>
              <a:rPr lang="zh-CN" altLang="en-US" dirty="0"/>
              <a:t>篇名</a:t>
            </a:r>
            <a:r>
              <a:rPr lang="en-US" altLang="zh-CN" dirty="0"/>
              <a:t>[N].</a:t>
            </a:r>
            <a:r>
              <a:rPr lang="zh-CN" altLang="en-US" dirty="0"/>
              <a:t>报纸名，出版日期（版次）</a:t>
            </a:r>
            <a:r>
              <a:rPr lang="en-US" altLang="zh-CN" dirty="0"/>
              <a:t>.</a:t>
            </a:r>
          </a:p>
          <a:p>
            <a:pPr lvl="0"/>
            <a:r>
              <a:rPr lang="zh-CN" altLang="en-US" dirty="0"/>
              <a:t>论文集：</a:t>
            </a:r>
            <a:r>
              <a:rPr lang="en-US" altLang="zh-CN" dirty="0"/>
              <a:t>[</a:t>
            </a:r>
            <a:r>
              <a:rPr lang="zh-CN" altLang="en-US" dirty="0"/>
              <a:t>序号</a:t>
            </a:r>
            <a:r>
              <a:rPr lang="en-US" altLang="zh-CN" dirty="0"/>
              <a:t>]</a:t>
            </a:r>
            <a:r>
              <a:rPr lang="zh-CN" altLang="en-US" dirty="0"/>
              <a:t>作者</a:t>
            </a:r>
            <a:r>
              <a:rPr lang="en-US" altLang="zh-CN" dirty="0"/>
              <a:t>.</a:t>
            </a:r>
            <a:r>
              <a:rPr lang="zh-CN" altLang="en-US" dirty="0"/>
              <a:t>篇名</a:t>
            </a:r>
            <a:r>
              <a:rPr lang="en-US" altLang="zh-CN" dirty="0"/>
              <a:t>[C].</a:t>
            </a:r>
            <a:r>
              <a:rPr lang="zh-CN" altLang="en-US" dirty="0"/>
              <a:t>出版地：出版者，出版年份：起始页码</a:t>
            </a:r>
            <a:r>
              <a:rPr lang="en-US" altLang="zh-CN" dirty="0"/>
              <a:t>.</a:t>
            </a:r>
          </a:p>
          <a:p>
            <a:pPr lvl="0"/>
            <a:r>
              <a:rPr lang="zh-CN" altLang="en-US" dirty="0"/>
              <a:t>学位论文：</a:t>
            </a:r>
            <a:r>
              <a:rPr lang="en-US" altLang="zh-CN" dirty="0"/>
              <a:t>[</a:t>
            </a:r>
            <a:r>
              <a:rPr lang="zh-CN" altLang="en-US" dirty="0"/>
              <a:t>序号</a:t>
            </a:r>
            <a:r>
              <a:rPr lang="en-US" altLang="zh-CN" dirty="0"/>
              <a:t>]</a:t>
            </a:r>
            <a:r>
              <a:rPr lang="zh-CN" altLang="en-US" dirty="0"/>
              <a:t>作者</a:t>
            </a:r>
            <a:r>
              <a:rPr lang="en-US" altLang="zh-CN" dirty="0"/>
              <a:t>.</a:t>
            </a:r>
            <a:r>
              <a:rPr lang="zh-CN" altLang="en-US" dirty="0"/>
              <a:t>篇名</a:t>
            </a:r>
            <a:r>
              <a:rPr lang="en-US" altLang="zh-CN" dirty="0"/>
              <a:t>[D].</a:t>
            </a:r>
            <a:r>
              <a:rPr lang="zh-CN" altLang="en-US" dirty="0"/>
              <a:t>出版地：保存者，出版年份：起始页码</a:t>
            </a:r>
            <a:r>
              <a:rPr lang="en-US" altLang="zh-CN" dirty="0"/>
              <a:t>.</a:t>
            </a:r>
          </a:p>
          <a:p>
            <a:pPr lvl="0"/>
            <a:r>
              <a:rPr lang="zh-CN" altLang="en-US" dirty="0"/>
              <a:t>研究报告：</a:t>
            </a:r>
            <a:r>
              <a:rPr lang="en-US" altLang="zh-CN" dirty="0"/>
              <a:t>[</a:t>
            </a:r>
            <a:r>
              <a:rPr lang="zh-CN" altLang="en-US" dirty="0"/>
              <a:t>序号</a:t>
            </a:r>
            <a:r>
              <a:rPr lang="en-US" altLang="zh-CN" dirty="0"/>
              <a:t>]</a:t>
            </a:r>
            <a:r>
              <a:rPr lang="zh-CN" altLang="en-US" dirty="0"/>
              <a:t>作者</a:t>
            </a:r>
            <a:r>
              <a:rPr lang="en-US" altLang="zh-CN" dirty="0"/>
              <a:t>.</a:t>
            </a:r>
            <a:r>
              <a:rPr lang="zh-CN" altLang="en-US" dirty="0"/>
              <a:t>篇名</a:t>
            </a:r>
            <a:r>
              <a:rPr lang="en-US" altLang="zh-CN" dirty="0"/>
              <a:t>[R].</a:t>
            </a:r>
            <a:r>
              <a:rPr lang="zh-CN" altLang="en-US" dirty="0"/>
              <a:t>出版地：出版者，出版年份：起始页码</a:t>
            </a:r>
            <a:r>
              <a:rPr lang="en-US" altLang="zh-CN" dirty="0"/>
              <a:t>.</a:t>
            </a:r>
          </a:p>
          <a:p>
            <a:pPr lvl="0"/>
            <a:r>
              <a:rPr lang="zh-CN" altLang="en-US" dirty="0"/>
              <a:t>条例：</a:t>
            </a:r>
            <a:r>
              <a:rPr lang="en-US" altLang="zh-CN" dirty="0"/>
              <a:t>[</a:t>
            </a:r>
            <a:r>
              <a:rPr lang="zh-CN" altLang="en-US" dirty="0"/>
              <a:t>序号</a:t>
            </a:r>
            <a:r>
              <a:rPr lang="en-US" altLang="zh-CN" dirty="0"/>
              <a:t>]</a:t>
            </a:r>
            <a:r>
              <a:rPr lang="zh-CN" altLang="en-US" dirty="0"/>
              <a:t>颁布单位</a:t>
            </a:r>
            <a:r>
              <a:rPr lang="en-US" altLang="zh-CN" dirty="0"/>
              <a:t>.</a:t>
            </a:r>
            <a:r>
              <a:rPr lang="zh-CN" altLang="en-US" dirty="0"/>
              <a:t>条例名称</a:t>
            </a:r>
            <a:r>
              <a:rPr lang="en-US" altLang="zh-CN" dirty="0"/>
              <a:t>.</a:t>
            </a:r>
            <a:r>
              <a:rPr lang="zh-CN" altLang="en-US" dirty="0"/>
              <a:t>发布日期</a:t>
            </a:r>
          </a:p>
          <a:p>
            <a:pPr lvl="0"/>
            <a:r>
              <a:rPr lang="zh-CN" altLang="en-US" dirty="0"/>
              <a:t>译著：</a:t>
            </a:r>
            <a:r>
              <a:rPr lang="en-US" altLang="zh-CN" dirty="0"/>
              <a:t>[</a:t>
            </a:r>
            <a:r>
              <a:rPr lang="zh-CN" altLang="en-US" dirty="0"/>
              <a:t>序号</a:t>
            </a:r>
            <a:r>
              <a:rPr lang="en-US" altLang="zh-CN" dirty="0"/>
              <a:t>]</a:t>
            </a:r>
            <a:r>
              <a:rPr lang="zh-CN" altLang="en-US" dirty="0"/>
              <a:t>原著作者</a:t>
            </a:r>
            <a:r>
              <a:rPr lang="en-US" altLang="zh-CN" dirty="0"/>
              <a:t>. </a:t>
            </a:r>
            <a:r>
              <a:rPr lang="zh-CN" altLang="en-US" dirty="0"/>
              <a:t>书名</a:t>
            </a:r>
            <a:r>
              <a:rPr lang="en-US" altLang="zh-CN" dirty="0"/>
              <a:t>[M].</a:t>
            </a:r>
            <a:r>
              <a:rPr lang="zh-CN" altLang="en-US" dirty="0"/>
              <a:t>译者，译</a:t>
            </a:r>
            <a:r>
              <a:rPr lang="en-US" altLang="zh-CN" dirty="0"/>
              <a:t>.</a:t>
            </a:r>
            <a:r>
              <a:rPr lang="zh-CN" altLang="en-US" dirty="0"/>
              <a:t>出版地：出版社，出版年份：起止页码</a:t>
            </a:r>
            <a:r>
              <a:rPr lang="en-US" altLang="zh-CN" dirty="0"/>
              <a:t>.</a:t>
            </a:r>
          </a:p>
          <a:p>
            <a:pPr lvl="0"/>
            <a:r>
              <a:rPr lang="zh-CN" altLang="en-US" dirty="0"/>
              <a:t>期刊类：</a:t>
            </a:r>
            <a:r>
              <a:rPr lang="en-US" altLang="zh-CN" dirty="0"/>
              <a:t>[</a:t>
            </a:r>
            <a:r>
              <a:rPr lang="zh-CN" altLang="en-US" dirty="0"/>
              <a:t>序号</a:t>
            </a:r>
            <a:r>
              <a:rPr lang="en-US" altLang="zh-CN" dirty="0"/>
              <a:t>]</a:t>
            </a:r>
            <a:r>
              <a:rPr lang="zh-CN" altLang="en-US" dirty="0"/>
              <a:t>作者</a:t>
            </a:r>
            <a:r>
              <a:rPr lang="en-US" altLang="zh-CN" dirty="0"/>
              <a:t>.</a:t>
            </a:r>
            <a:r>
              <a:rPr lang="zh-CN" altLang="en-US" dirty="0"/>
              <a:t>篇名</a:t>
            </a:r>
            <a:r>
              <a:rPr lang="en-US" altLang="zh-CN" dirty="0"/>
              <a:t>[J].</a:t>
            </a:r>
            <a:r>
              <a:rPr lang="zh-CN" altLang="en-US" dirty="0"/>
              <a:t>刊名，出版年份，卷号（期号）：起止页码</a:t>
            </a:r>
            <a:r>
              <a:rPr lang="en-US" altLang="zh-CN" dirty="0"/>
              <a:t>.</a:t>
            </a:r>
          </a:p>
          <a:p>
            <a:pPr lvl="0"/>
            <a:r>
              <a:rPr lang="zh-CN" altLang="en-US" dirty="0"/>
              <a:t>专著类：</a:t>
            </a:r>
            <a:r>
              <a:rPr lang="en-US" altLang="zh-CN" dirty="0"/>
              <a:t>[</a:t>
            </a:r>
            <a:r>
              <a:rPr lang="zh-CN" altLang="en-US" dirty="0"/>
              <a:t>序号</a:t>
            </a:r>
            <a:r>
              <a:rPr lang="en-US" altLang="zh-CN" dirty="0"/>
              <a:t>]</a:t>
            </a:r>
            <a:r>
              <a:rPr lang="zh-CN" altLang="en-US" dirty="0"/>
              <a:t>作者</a:t>
            </a:r>
            <a:r>
              <a:rPr lang="en-US" altLang="zh-CN" dirty="0"/>
              <a:t>.</a:t>
            </a:r>
            <a:r>
              <a:rPr lang="zh-CN" altLang="en-US" dirty="0"/>
              <a:t>书名</a:t>
            </a:r>
            <a:r>
              <a:rPr lang="en-US" altLang="zh-CN" dirty="0"/>
              <a:t>[M].</a:t>
            </a:r>
            <a:r>
              <a:rPr lang="zh-CN" altLang="en-US" dirty="0"/>
              <a:t>出版地：出版社，出版年份：起止页码</a:t>
            </a:r>
            <a:r>
              <a:rPr lang="en-US" altLang="zh-CN" dirty="0"/>
              <a:t>.</a:t>
            </a:r>
          </a:p>
          <a:p>
            <a:pPr lvl="0"/>
            <a:r>
              <a:rPr lang="zh-CN" altLang="en-US" dirty="0"/>
              <a:t>报纸类：</a:t>
            </a:r>
            <a:r>
              <a:rPr lang="en-US" altLang="zh-CN" dirty="0"/>
              <a:t>[</a:t>
            </a:r>
            <a:r>
              <a:rPr lang="zh-CN" altLang="en-US" dirty="0"/>
              <a:t>序号</a:t>
            </a:r>
            <a:r>
              <a:rPr lang="en-US" altLang="zh-CN" dirty="0"/>
              <a:t>]</a:t>
            </a:r>
            <a:r>
              <a:rPr lang="zh-CN" altLang="en-US" dirty="0"/>
              <a:t>作者</a:t>
            </a:r>
            <a:r>
              <a:rPr lang="en-US" altLang="zh-CN" dirty="0"/>
              <a:t>.</a:t>
            </a:r>
            <a:r>
              <a:rPr lang="zh-CN" altLang="en-US" dirty="0"/>
              <a:t>篇名</a:t>
            </a:r>
            <a:r>
              <a:rPr lang="en-US" altLang="zh-CN" dirty="0"/>
              <a:t>[N].</a:t>
            </a:r>
            <a:r>
              <a:rPr lang="zh-CN" altLang="en-US" dirty="0"/>
              <a:t>报纸名，出版日期（版次）</a:t>
            </a:r>
            <a:r>
              <a:rPr lang="en-US" altLang="zh-CN" dirty="0"/>
              <a:t>.</a:t>
            </a:r>
          </a:p>
        </p:txBody>
      </p:sp>
      <p:pic>
        <p:nvPicPr>
          <p:cNvPr id="51" name="图片 46">
            <a:extLst>
              <a:ext uri="{FF2B5EF4-FFF2-40B4-BE49-F238E27FC236}">
                <a16:creationId xmlns:a16="http://schemas.microsoft.com/office/drawing/2014/main" id="{396D64B1-7BBE-4DE3-B006-2EC8436FACEC}"/>
              </a:ext>
            </a:extLst>
          </p:cNvPr>
          <p:cNvPicPr>
            <a:picLocks noChangeAspect="1"/>
          </p:cNvPicPr>
          <p:nvPr userDrawn="1"/>
        </p:nvPicPr>
        <p:blipFill rotWithShape="1">
          <a:blip r:embed="rId9">
            <a:alphaModFix amt="53000"/>
            <a:extLst>
              <a:ext uri="{28A0092B-C50C-407E-A947-70E740481C1C}">
                <a14:useLocalDpi xmlns:a14="http://schemas.microsoft.com/office/drawing/2010/main" val="0"/>
              </a:ext>
            </a:extLst>
          </a:blip>
          <a:srcRect l="32586" r="39374"/>
          <a:stretch/>
        </p:blipFill>
        <p:spPr>
          <a:xfrm>
            <a:off x="8358319" y="0"/>
            <a:ext cx="3833681" cy="6538723"/>
          </a:xfrm>
          <a:prstGeom prst="rect">
            <a:avLst/>
          </a:prstGeom>
          <a:effectLst>
            <a:outerShdw blurRad="165100" dist="38100" sx="102000" sy="102000" algn="l" rotWithShape="0">
              <a:schemeClr val="bg1">
                <a:lumMod val="50000"/>
                <a:alpha val="40000"/>
              </a:schemeClr>
            </a:outerShdw>
          </a:effectLst>
        </p:spPr>
      </p:pic>
      <p:sp>
        <p:nvSpPr>
          <p:cNvPr id="52" name="矩形 51">
            <a:extLst>
              <a:ext uri="{FF2B5EF4-FFF2-40B4-BE49-F238E27FC236}">
                <a16:creationId xmlns:a16="http://schemas.microsoft.com/office/drawing/2014/main" id="{246A669A-C4B1-47EA-A2B9-D28F3373F079}"/>
              </a:ext>
            </a:extLst>
          </p:cNvPr>
          <p:cNvSpPr/>
          <p:nvPr userDrawn="1"/>
        </p:nvSpPr>
        <p:spPr>
          <a:xfrm>
            <a:off x="0" y="6509614"/>
            <a:ext cx="12192000" cy="366430"/>
          </a:xfrm>
          <a:prstGeom prst="rect">
            <a:avLst/>
          </a:prstGeom>
          <a:gradFill>
            <a:gsLst>
              <a:gs pos="0">
                <a:srgbClr val="9E008B"/>
              </a:gs>
              <a:gs pos="100000">
                <a:srgbClr val="85006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FC792850-514E-41E9-ADD3-BBB133A8041A}"/>
              </a:ext>
            </a:extLst>
          </p:cNvPr>
          <p:cNvSpPr/>
          <p:nvPr userDrawn="1"/>
        </p:nvSpPr>
        <p:spPr>
          <a:xfrm>
            <a:off x="8304319" y="949115"/>
            <a:ext cx="108000" cy="1080000"/>
          </a:xfrm>
          <a:prstGeom prst="rect">
            <a:avLst/>
          </a:prstGeom>
          <a:gradFill>
            <a:gsLst>
              <a:gs pos="0">
                <a:srgbClr val="9E008B"/>
              </a:gs>
              <a:gs pos="100000">
                <a:srgbClr val="85006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连接符 16">
            <a:extLst>
              <a:ext uri="{FF2B5EF4-FFF2-40B4-BE49-F238E27FC236}">
                <a16:creationId xmlns:a16="http://schemas.microsoft.com/office/drawing/2014/main" id="{C7C6330B-A71C-46EC-9039-FB843CED1568}"/>
              </a:ext>
            </a:extLst>
          </p:cNvPr>
          <p:cNvCxnSpPr>
            <a:endCxn id="53" idx="0"/>
          </p:cNvCxnSpPr>
          <p:nvPr userDrawn="1"/>
        </p:nvCxnSpPr>
        <p:spPr>
          <a:xfrm>
            <a:off x="8358319" y="0"/>
            <a:ext cx="0" cy="949115"/>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5081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结束页">
    <p:bg>
      <p:bgPr>
        <a:blipFill dpi="0" rotWithShape="1">
          <a:blip r:embed="rId2">
            <a:alphaModFix amt="14000"/>
            <a:lum/>
          </a:blip>
          <a:srcRect/>
          <a:stretch>
            <a:fillRect l="-9000" r="-9000"/>
          </a:stretch>
        </a:blipFill>
        <a:effectLst/>
      </p:bgPr>
    </p:bg>
    <p:spTree>
      <p:nvGrpSpPr>
        <p:cNvPr id="1" name=""/>
        <p:cNvGrpSpPr/>
        <p:nvPr/>
      </p:nvGrpSpPr>
      <p:grpSpPr>
        <a:xfrm>
          <a:off x="0" y="0"/>
          <a:ext cx="0" cy="0"/>
          <a:chOff x="0" y="0"/>
          <a:chExt cx="0" cy="0"/>
        </a:xfrm>
      </p:grpSpPr>
      <p:sp>
        <p:nvSpPr>
          <p:cNvPr id="43" name="任意多边形: 形状 42">
            <a:extLst>
              <a:ext uri="{FF2B5EF4-FFF2-40B4-BE49-F238E27FC236}">
                <a16:creationId xmlns:a16="http://schemas.microsoft.com/office/drawing/2014/main" id="{3DDBD4F3-DC98-4C86-BA33-8A9925BCE220}"/>
              </a:ext>
            </a:extLst>
          </p:cNvPr>
          <p:cNvSpPr/>
          <p:nvPr userDrawn="1"/>
        </p:nvSpPr>
        <p:spPr>
          <a:xfrm flipH="1">
            <a:off x="-15485" y="502925"/>
            <a:ext cx="10925582" cy="5841637"/>
          </a:xfrm>
          <a:custGeom>
            <a:avLst/>
            <a:gdLst>
              <a:gd name="connsiteX0" fmla="*/ 10979546 w 10979546"/>
              <a:gd name="connsiteY0" fmla="*/ 0 h 5553797"/>
              <a:gd name="connsiteX1" fmla="*/ 20163 w 10979546"/>
              <a:gd name="connsiteY1" fmla="*/ 0 h 5553797"/>
              <a:gd name="connsiteX2" fmla="*/ 3044826 w 10979546"/>
              <a:gd name="connsiteY2" fmla="*/ 2767674 h 5553797"/>
              <a:gd name="connsiteX3" fmla="*/ 0 w 10979546"/>
              <a:gd name="connsiteY3" fmla="*/ 5553797 h 5553797"/>
              <a:gd name="connsiteX4" fmla="*/ 10979546 w 10979546"/>
              <a:gd name="connsiteY4" fmla="*/ 5553797 h 5553797"/>
              <a:gd name="connsiteX5" fmla="*/ 10979546 w 10979546"/>
              <a:gd name="connsiteY5" fmla="*/ 0 h 555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79546" h="5553797">
                <a:moveTo>
                  <a:pt x="10979546" y="0"/>
                </a:moveTo>
                <a:lnTo>
                  <a:pt x="20163" y="0"/>
                </a:lnTo>
                <a:lnTo>
                  <a:pt x="3044826" y="2767674"/>
                </a:lnTo>
                <a:lnTo>
                  <a:pt x="0" y="5553797"/>
                </a:lnTo>
                <a:lnTo>
                  <a:pt x="10979546" y="5553797"/>
                </a:lnTo>
                <a:lnTo>
                  <a:pt x="10979546" y="0"/>
                </a:lnTo>
                <a:close/>
              </a:path>
            </a:pathLst>
          </a:cu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0" name="!!南京大学">
            <a:extLst>
              <a:ext uri="{FF2B5EF4-FFF2-40B4-BE49-F238E27FC236}">
                <a16:creationId xmlns:a16="http://schemas.microsoft.com/office/drawing/2014/main" id="{07E40F0A-D286-4BC2-944F-BC1879B53A8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1538" y="805166"/>
            <a:ext cx="1776838" cy="861855"/>
          </a:xfrm>
          <a:prstGeom prst="rect">
            <a:avLst/>
          </a:prstGeom>
        </p:spPr>
      </p:pic>
      <p:pic>
        <p:nvPicPr>
          <p:cNvPr id="51" name="图片 50" descr="图片包含 名片, 文字&#10;&#10;描述已自动生成">
            <a:extLst>
              <a:ext uri="{FF2B5EF4-FFF2-40B4-BE49-F238E27FC236}">
                <a16:creationId xmlns:a16="http://schemas.microsoft.com/office/drawing/2014/main" id="{FCAF6E58-0B1A-4797-8FA8-2ABC9C28046B}"/>
              </a:ext>
            </a:extLst>
          </p:cNvPr>
          <p:cNvPicPr>
            <a:picLocks noChangeAspect="1"/>
          </p:cNvPicPr>
          <p:nvPr userDrawn="1"/>
        </p:nvPicPr>
        <p:blipFill rotWithShape="1">
          <a:blip r:embed="rId4">
            <a:alphaModFix amt="35000"/>
            <a:extLst>
              <a:ext uri="{28A0092B-C50C-407E-A947-70E740481C1C}">
                <a14:useLocalDpi xmlns:a14="http://schemas.microsoft.com/office/drawing/2010/main" val="0"/>
              </a:ext>
            </a:extLst>
          </a:blip>
          <a:srcRect l="3302" t="47518" r="13479" b="31213"/>
          <a:stretch/>
        </p:blipFill>
        <p:spPr>
          <a:xfrm>
            <a:off x="-286362" y="-1200039"/>
            <a:ext cx="13548360" cy="1922637"/>
          </a:xfrm>
          <a:prstGeom prst="rect">
            <a:avLst/>
          </a:prstGeom>
        </p:spPr>
      </p:pic>
      <p:sp>
        <p:nvSpPr>
          <p:cNvPr id="53" name="箭头: V 形 52">
            <a:extLst>
              <a:ext uri="{FF2B5EF4-FFF2-40B4-BE49-F238E27FC236}">
                <a16:creationId xmlns:a16="http://schemas.microsoft.com/office/drawing/2014/main" id="{6D555E9E-0968-43DB-99E6-B23E5EB27A1A}"/>
              </a:ext>
            </a:extLst>
          </p:cNvPr>
          <p:cNvSpPr/>
          <p:nvPr userDrawn="1"/>
        </p:nvSpPr>
        <p:spPr>
          <a:xfrm flipH="1">
            <a:off x="8120914" y="547917"/>
            <a:ext cx="3287008" cy="5780765"/>
          </a:xfrm>
          <a:prstGeom prst="chevron">
            <a:avLst>
              <a:gd name="adj" fmla="val 9113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任意多边形: 形状 53">
            <a:extLst>
              <a:ext uri="{FF2B5EF4-FFF2-40B4-BE49-F238E27FC236}">
                <a16:creationId xmlns:a16="http://schemas.microsoft.com/office/drawing/2014/main" id="{87742A8E-2D1A-48F1-9C0F-B04E2830A6D3}"/>
              </a:ext>
            </a:extLst>
          </p:cNvPr>
          <p:cNvSpPr/>
          <p:nvPr userDrawn="1"/>
        </p:nvSpPr>
        <p:spPr>
          <a:xfrm flipH="1">
            <a:off x="8839509" y="546039"/>
            <a:ext cx="3353334" cy="5841636"/>
          </a:xfrm>
          <a:custGeom>
            <a:avLst/>
            <a:gdLst>
              <a:gd name="connsiteX0" fmla="*/ 328671 w 3353334"/>
              <a:gd name="connsiteY0" fmla="*/ 0 h 5553796"/>
              <a:gd name="connsiteX1" fmla="*/ 0 w 3353334"/>
              <a:gd name="connsiteY1" fmla="*/ 0 h 5553796"/>
              <a:gd name="connsiteX2" fmla="*/ 0 w 3353334"/>
              <a:gd name="connsiteY2" fmla="*/ 323408 h 5553796"/>
              <a:gd name="connsiteX3" fmla="*/ 2711050 w 3353334"/>
              <a:gd name="connsiteY3" fmla="*/ 2804115 h 5553796"/>
              <a:gd name="connsiteX4" fmla="*/ 0 w 3353334"/>
              <a:gd name="connsiteY4" fmla="*/ 5284821 h 5553796"/>
              <a:gd name="connsiteX5" fmla="*/ 0 w 3353334"/>
              <a:gd name="connsiteY5" fmla="*/ 5553796 h 5553796"/>
              <a:gd name="connsiteX6" fmla="*/ 308508 w 3353334"/>
              <a:gd name="connsiteY6" fmla="*/ 5553796 h 5553796"/>
              <a:gd name="connsiteX7" fmla="*/ 3353334 w 3353334"/>
              <a:gd name="connsiteY7" fmla="*/ 2767674 h 5553796"/>
              <a:gd name="connsiteX8" fmla="*/ 328671 w 3353334"/>
              <a:gd name="connsiteY8" fmla="*/ 0 h 555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3334" h="5553796">
                <a:moveTo>
                  <a:pt x="328671" y="0"/>
                </a:moveTo>
                <a:lnTo>
                  <a:pt x="0" y="0"/>
                </a:lnTo>
                <a:lnTo>
                  <a:pt x="0" y="323408"/>
                </a:lnTo>
                <a:lnTo>
                  <a:pt x="2711050" y="2804115"/>
                </a:lnTo>
                <a:lnTo>
                  <a:pt x="0" y="5284821"/>
                </a:lnTo>
                <a:lnTo>
                  <a:pt x="0" y="5553796"/>
                </a:lnTo>
                <a:lnTo>
                  <a:pt x="308508" y="5553796"/>
                </a:lnTo>
                <a:lnTo>
                  <a:pt x="3353334" y="2767674"/>
                </a:lnTo>
                <a:lnTo>
                  <a:pt x="328671" y="0"/>
                </a:lnTo>
                <a:close/>
              </a:path>
            </a:pathLst>
          </a:custGeom>
          <a:solidFill>
            <a:srgbClr val="990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任意多边形: 形状 54">
            <a:extLst>
              <a:ext uri="{FF2B5EF4-FFF2-40B4-BE49-F238E27FC236}">
                <a16:creationId xmlns:a16="http://schemas.microsoft.com/office/drawing/2014/main" id="{22168565-C403-421D-8A92-8EB4A483E9E3}"/>
              </a:ext>
            </a:extLst>
          </p:cNvPr>
          <p:cNvSpPr/>
          <p:nvPr userDrawn="1"/>
        </p:nvSpPr>
        <p:spPr>
          <a:xfrm flipH="1">
            <a:off x="10064423" y="1451025"/>
            <a:ext cx="2127575" cy="4095410"/>
          </a:xfrm>
          <a:custGeom>
            <a:avLst/>
            <a:gdLst>
              <a:gd name="connsiteX0" fmla="*/ 0 w 2021800"/>
              <a:gd name="connsiteY0" fmla="*/ 0 h 3700037"/>
              <a:gd name="connsiteX1" fmla="*/ 0 w 2021800"/>
              <a:gd name="connsiteY1" fmla="*/ 3700037 h 3700037"/>
              <a:gd name="connsiteX2" fmla="*/ 2021800 w 2021800"/>
              <a:gd name="connsiteY2" fmla="*/ 1850019 h 3700037"/>
              <a:gd name="connsiteX3" fmla="*/ 0 w 2021800"/>
              <a:gd name="connsiteY3" fmla="*/ 0 h 3700037"/>
            </a:gdLst>
            <a:ahLst/>
            <a:cxnLst>
              <a:cxn ang="0">
                <a:pos x="connsiteX0" y="connsiteY0"/>
              </a:cxn>
              <a:cxn ang="0">
                <a:pos x="connsiteX1" y="connsiteY1"/>
              </a:cxn>
              <a:cxn ang="0">
                <a:pos x="connsiteX2" y="connsiteY2"/>
              </a:cxn>
              <a:cxn ang="0">
                <a:pos x="connsiteX3" y="connsiteY3"/>
              </a:cxn>
            </a:cxnLst>
            <a:rect l="l" t="t" r="r" b="b"/>
            <a:pathLst>
              <a:path w="2021800" h="3700037">
                <a:moveTo>
                  <a:pt x="0" y="0"/>
                </a:moveTo>
                <a:lnTo>
                  <a:pt x="0" y="3700037"/>
                </a:lnTo>
                <a:lnTo>
                  <a:pt x="2021800" y="1850019"/>
                </a:lnTo>
                <a:lnTo>
                  <a:pt x="0" y="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7" name="组合 56">
            <a:extLst>
              <a:ext uri="{FF2B5EF4-FFF2-40B4-BE49-F238E27FC236}">
                <a16:creationId xmlns:a16="http://schemas.microsoft.com/office/drawing/2014/main" id="{F3E4C6FF-4C5C-4CEB-8884-210A4614FA83}"/>
              </a:ext>
            </a:extLst>
          </p:cNvPr>
          <p:cNvGrpSpPr/>
          <p:nvPr userDrawn="1"/>
        </p:nvGrpSpPr>
        <p:grpSpPr>
          <a:xfrm>
            <a:off x="10659351" y="3264062"/>
            <a:ext cx="1392692" cy="491924"/>
            <a:chOff x="714375" y="1419225"/>
            <a:chExt cx="11134427" cy="2133600"/>
          </a:xfrm>
        </p:grpSpPr>
        <p:cxnSp>
          <p:nvCxnSpPr>
            <p:cNvPr id="58" name="直接连接符 57">
              <a:extLst>
                <a:ext uri="{FF2B5EF4-FFF2-40B4-BE49-F238E27FC236}">
                  <a16:creationId xmlns:a16="http://schemas.microsoft.com/office/drawing/2014/main" id="{4C2C9A23-0160-4317-8030-EE283F3AE6B6}"/>
                </a:ext>
              </a:extLst>
            </p:cNvPr>
            <p:cNvCxnSpPr>
              <a:cxnSpLocks/>
            </p:cNvCxnSpPr>
            <p:nvPr/>
          </p:nvCxnSpPr>
          <p:spPr>
            <a:xfrm flipH="1">
              <a:off x="3010201" y="3171825"/>
              <a:ext cx="275931" cy="371475"/>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19FEA0B-9443-4299-B322-6F723EFAF063}"/>
                </a:ext>
              </a:extLst>
            </p:cNvPr>
            <p:cNvCxnSpPr>
              <a:cxnSpLocks/>
            </p:cNvCxnSpPr>
            <p:nvPr/>
          </p:nvCxnSpPr>
          <p:spPr>
            <a:xfrm>
              <a:off x="9296402" y="3171225"/>
              <a:ext cx="266400" cy="38160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906597E-7550-4CC7-95FC-4BA3F9F3D436}"/>
                </a:ext>
              </a:extLst>
            </p:cNvPr>
            <p:cNvCxnSpPr/>
            <p:nvPr/>
          </p:nvCxnSpPr>
          <p:spPr>
            <a:xfrm>
              <a:off x="3276600" y="3171825"/>
              <a:ext cx="230505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4D68A4D-31EB-4884-9CBA-AD1CE12C504D}"/>
                </a:ext>
              </a:extLst>
            </p:cNvPr>
            <p:cNvCxnSpPr/>
            <p:nvPr/>
          </p:nvCxnSpPr>
          <p:spPr>
            <a:xfrm>
              <a:off x="6991352" y="3171225"/>
              <a:ext cx="2305050" cy="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6965A03-E5DC-4FCC-BC4B-913D7AFBB5B5}"/>
                </a:ext>
              </a:extLst>
            </p:cNvPr>
            <p:cNvCxnSpPr>
              <a:cxnSpLocks/>
            </p:cNvCxnSpPr>
            <p:nvPr/>
          </p:nvCxnSpPr>
          <p:spPr>
            <a:xfrm>
              <a:off x="5581650" y="2095500"/>
              <a:ext cx="0" cy="1114425"/>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3CB5884D-F31D-471A-A589-A9221E48866F}"/>
                </a:ext>
              </a:extLst>
            </p:cNvPr>
            <p:cNvCxnSpPr>
              <a:cxnSpLocks/>
            </p:cNvCxnSpPr>
            <p:nvPr/>
          </p:nvCxnSpPr>
          <p:spPr>
            <a:xfrm>
              <a:off x="6962777" y="2085975"/>
              <a:ext cx="0" cy="1114425"/>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02BDF94F-B9C0-40CB-ACF6-F355173B24D3}"/>
                </a:ext>
              </a:extLst>
            </p:cNvPr>
            <p:cNvCxnSpPr>
              <a:cxnSpLocks/>
            </p:cNvCxnSpPr>
            <p:nvPr/>
          </p:nvCxnSpPr>
          <p:spPr>
            <a:xfrm flipH="1">
              <a:off x="6962777" y="1752600"/>
              <a:ext cx="123823" cy="39945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6038A0A-DF2A-4398-BDE2-2440CF7137D3}"/>
                </a:ext>
              </a:extLst>
            </p:cNvPr>
            <p:cNvCxnSpPr>
              <a:cxnSpLocks/>
            </p:cNvCxnSpPr>
            <p:nvPr/>
          </p:nvCxnSpPr>
          <p:spPr>
            <a:xfrm>
              <a:off x="5457828" y="1752600"/>
              <a:ext cx="123822" cy="39945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643491A6-6750-4891-B73A-2854C8A8C2C0}"/>
                </a:ext>
              </a:extLst>
            </p:cNvPr>
            <p:cNvCxnSpPr>
              <a:cxnSpLocks/>
            </p:cNvCxnSpPr>
            <p:nvPr/>
          </p:nvCxnSpPr>
          <p:spPr>
            <a:xfrm>
              <a:off x="5457828" y="1752600"/>
              <a:ext cx="380997" cy="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26FC95A5-E67C-466D-A791-CF5799C7F577}"/>
                </a:ext>
              </a:extLst>
            </p:cNvPr>
            <p:cNvCxnSpPr>
              <a:cxnSpLocks/>
            </p:cNvCxnSpPr>
            <p:nvPr/>
          </p:nvCxnSpPr>
          <p:spPr>
            <a:xfrm>
              <a:off x="6734180" y="1752600"/>
              <a:ext cx="380997" cy="0"/>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E037F63-EF4D-4CD4-A62C-4887B5F8C1AF}"/>
                </a:ext>
              </a:extLst>
            </p:cNvPr>
            <p:cNvCxnSpPr>
              <a:cxnSpLocks/>
            </p:cNvCxnSpPr>
            <p:nvPr/>
          </p:nvCxnSpPr>
          <p:spPr>
            <a:xfrm flipV="1">
              <a:off x="5909620" y="1419228"/>
              <a:ext cx="386837" cy="333373"/>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26A08CC3-F07D-4737-8F10-EC1BFFB7C876}"/>
                </a:ext>
              </a:extLst>
            </p:cNvPr>
            <p:cNvCxnSpPr>
              <a:cxnSpLocks/>
            </p:cNvCxnSpPr>
            <p:nvPr/>
          </p:nvCxnSpPr>
          <p:spPr>
            <a:xfrm>
              <a:off x="6276544" y="1419225"/>
              <a:ext cx="429060" cy="333373"/>
            </a:xfrm>
            <a:prstGeom prst="line">
              <a:avLst/>
            </a:prstGeom>
            <a:ln w="349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2D52348-7DAC-4D7D-AACC-D72956ED54E9}"/>
                </a:ext>
              </a:extLst>
            </p:cNvPr>
            <p:cNvCxnSpPr/>
            <p:nvPr/>
          </p:nvCxnSpPr>
          <p:spPr>
            <a:xfrm>
              <a:off x="714375" y="3542008"/>
              <a:ext cx="2305052" cy="0"/>
            </a:xfrm>
            <a:prstGeom prst="line">
              <a:avLst/>
            </a:prstGeom>
            <a:ln w="34925">
              <a:gradFill>
                <a:gsLst>
                  <a:gs pos="0">
                    <a:srgbClr val="850063"/>
                  </a:gs>
                  <a:gs pos="100000">
                    <a:srgbClr val="850063">
                      <a:alpha val="0"/>
                    </a:srgbClr>
                  </a:gs>
                </a:gsLst>
                <a:lin ang="10800000" scaled="0"/>
              </a:gra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117219B-AE91-47DA-87CA-970330096AB2}"/>
                </a:ext>
              </a:extLst>
            </p:cNvPr>
            <p:cNvCxnSpPr/>
            <p:nvPr/>
          </p:nvCxnSpPr>
          <p:spPr>
            <a:xfrm>
              <a:off x="9543752" y="3543300"/>
              <a:ext cx="2305050" cy="0"/>
            </a:xfrm>
            <a:prstGeom prst="line">
              <a:avLst/>
            </a:prstGeom>
            <a:ln w="34925">
              <a:gradFill>
                <a:gsLst>
                  <a:gs pos="0">
                    <a:srgbClr val="850063"/>
                  </a:gs>
                  <a:gs pos="100000">
                    <a:srgbClr val="850063">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7" name="标题 6">
            <a:extLst>
              <a:ext uri="{FF2B5EF4-FFF2-40B4-BE49-F238E27FC236}">
                <a16:creationId xmlns:a16="http://schemas.microsoft.com/office/drawing/2014/main" id="{A4F2B486-D77B-4F4E-B42F-3CF6C0EE75F5}"/>
              </a:ext>
            </a:extLst>
          </p:cNvPr>
          <p:cNvSpPr>
            <a:spLocks noGrp="1"/>
          </p:cNvSpPr>
          <p:nvPr>
            <p:ph type="title" hasCustomPrompt="1"/>
          </p:nvPr>
        </p:nvSpPr>
        <p:spPr>
          <a:xfrm>
            <a:off x="960871" y="2501659"/>
            <a:ext cx="6139868" cy="1015324"/>
          </a:xfrm>
          <a:prstGeom prst="rect">
            <a:avLst/>
          </a:prstGeom>
        </p:spPr>
        <p:txBody>
          <a:bodyPr anchor="ctr">
            <a:noAutofit/>
          </a:bodyPr>
          <a:lstStyle>
            <a:lvl1pPr marL="0" algn="l" defTabSz="914400" rtl="0" eaLnBrk="1" latinLnBrk="0" hangingPunct="1">
              <a:defRPr lang="zh-CN" altLang="en-US" sz="5400" b="1" kern="1200" spc="600" dirty="0">
                <a:solidFill>
                  <a:srgbClr val="850063"/>
                </a:solidFill>
                <a:effectLst/>
                <a:latin typeface="思源黑体 CN Bold" panose="020B0800000000000000" pitchFamily="34" charset="-122"/>
                <a:ea typeface="思源黑体 CN Bold" panose="020B0800000000000000" pitchFamily="34" charset="-122"/>
                <a:cs typeface="+mn-cs"/>
              </a:defRPr>
            </a:lvl1pPr>
          </a:lstStyle>
          <a:p>
            <a:r>
              <a:rPr lang="zh-CN" altLang="en-US" dirty="0"/>
              <a:t>谢谢。</a:t>
            </a:r>
          </a:p>
        </p:txBody>
      </p:sp>
      <p:sp>
        <p:nvSpPr>
          <p:cNvPr id="12" name="文本占位符 11">
            <a:extLst>
              <a:ext uri="{FF2B5EF4-FFF2-40B4-BE49-F238E27FC236}">
                <a16:creationId xmlns:a16="http://schemas.microsoft.com/office/drawing/2014/main" id="{F75C0D79-FF80-443B-BBC3-5EF5EDECC95C}"/>
              </a:ext>
            </a:extLst>
          </p:cNvPr>
          <p:cNvSpPr>
            <a:spLocks noGrp="1"/>
          </p:cNvSpPr>
          <p:nvPr>
            <p:ph type="body" sz="quarter" idx="13" hasCustomPrompt="1"/>
          </p:nvPr>
        </p:nvSpPr>
        <p:spPr>
          <a:xfrm>
            <a:off x="960870" y="3558904"/>
            <a:ext cx="2955810" cy="424732"/>
          </a:xfrm>
          <a:prstGeom prst="rect">
            <a:avLst/>
          </a:prstGeom>
          <a:noFill/>
        </p:spPr>
        <p:txBody>
          <a:bodyPr wrap="square" rtlCol="0">
            <a:spAutoFit/>
          </a:bodyPr>
          <a:lstStyle>
            <a:lvl1pPr marL="0" indent="0" algn="l">
              <a:buNone/>
              <a:defRPr lang="zh-CN" altLang="en-US" sz="2400" spc="300" dirty="0">
                <a:solidFill>
                  <a:schemeClr val="tx1">
                    <a:lumMod val="50000"/>
                    <a:lumOff val="50000"/>
                  </a:schemeClr>
                </a:solidFill>
                <a:effectLst>
                  <a:outerShdw blurRad="38100" dist="38100" dir="2700000" algn="tl">
                    <a:srgbClr val="000000">
                      <a:alpha val="43137"/>
                    </a:srgbClr>
                  </a:outerShdw>
                </a:effectLst>
              </a:defRPr>
            </a:lvl1pPr>
          </a:lstStyle>
          <a:p>
            <a:pPr marL="0" lvl="0" algn="dist"/>
            <a:r>
              <a:rPr lang="en-US" altLang="zh-CN" dirty="0"/>
              <a:t>THANK YOU.</a:t>
            </a:r>
            <a:endParaRPr lang="zh-CN" altLang="en-US" dirty="0"/>
          </a:p>
        </p:txBody>
      </p:sp>
      <p:grpSp>
        <p:nvGrpSpPr>
          <p:cNvPr id="4" name="组合 3">
            <a:extLst>
              <a:ext uri="{FF2B5EF4-FFF2-40B4-BE49-F238E27FC236}">
                <a16:creationId xmlns:a16="http://schemas.microsoft.com/office/drawing/2014/main" id="{270818DF-4726-43BA-9778-26E3E0A59FC4}"/>
              </a:ext>
            </a:extLst>
          </p:cNvPr>
          <p:cNvGrpSpPr/>
          <p:nvPr userDrawn="1"/>
        </p:nvGrpSpPr>
        <p:grpSpPr>
          <a:xfrm>
            <a:off x="902870" y="4135001"/>
            <a:ext cx="3813175" cy="170324"/>
            <a:chOff x="4399588" y="4016383"/>
            <a:chExt cx="3352852" cy="86344"/>
          </a:xfrm>
        </p:grpSpPr>
        <p:sp>
          <p:nvSpPr>
            <p:cNvPr id="25" name="矩形 24">
              <a:extLst>
                <a:ext uri="{FF2B5EF4-FFF2-40B4-BE49-F238E27FC236}">
                  <a16:creationId xmlns:a16="http://schemas.microsoft.com/office/drawing/2014/main" id="{F9E28FDF-F7FF-4492-86CE-20F41FBC8540}"/>
                </a:ext>
              </a:extLst>
            </p:cNvPr>
            <p:cNvSpPr/>
            <p:nvPr userDrawn="1"/>
          </p:nvSpPr>
          <p:spPr>
            <a:xfrm>
              <a:off x="4437740" y="4037958"/>
              <a:ext cx="3314700" cy="45719"/>
            </a:xfrm>
            <a:prstGeom prst="rect">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78E3C45-CC41-40D4-BC89-0613687AF1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99588" y="4016383"/>
              <a:ext cx="3315600" cy="86344"/>
            </a:xfrm>
            <a:prstGeom prst="rect">
              <a:avLst/>
            </a:prstGeom>
          </p:spPr>
        </p:pic>
      </p:grpSp>
      <p:sp>
        <p:nvSpPr>
          <p:cNvPr id="46" name="标题 6">
            <a:extLst>
              <a:ext uri="{FF2B5EF4-FFF2-40B4-BE49-F238E27FC236}">
                <a16:creationId xmlns:a16="http://schemas.microsoft.com/office/drawing/2014/main" id="{49739AD9-79FD-4433-88F8-0AC775D1B80D}"/>
              </a:ext>
            </a:extLst>
          </p:cNvPr>
          <p:cNvSpPr txBox="1">
            <a:spLocks/>
          </p:cNvSpPr>
          <p:nvPr userDrawn="1"/>
        </p:nvSpPr>
        <p:spPr>
          <a:xfrm>
            <a:off x="973395" y="4409090"/>
            <a:ext cx="6139868" cy="453477"/>
          </a:xfrm>
          <a:prstGeom prst="rect">
            <a:avLst/>
          </a:prstGeom>
        </p:spPr>
        <p:txBody>
          <a:bodyPr vert="horz" lIns="91440" tIns="45720" rIns="91440" bIns="45720" rtlCol="0" anchor="ctr">
            <a:noAutofit/>
          </a:bodyPr>
          <a:lstStyle>
            <a:lvl1pPr marL="0" algn="l" defTabSz="914400" rtl="0" eaLnBrk="1" latinLnBrk="0" hangingPunct="1">
              <a:lnSpc>
                <a:spcPct val="90000"/>
              </a:lnSpc>
              <a:spcBef>
                <a:spcPct val="0"/>
              </a:spcBef>
              <a:buNone/>
              <a:defRPr lang="zh-CN" altLang="en-US" sz="5400" b="1" kern="1200" spc="600" dirty="0">
                <a:solidFill>
                  <a:srgbClr val="850063"/>
                </a:solidFill>
                <a:effectLst/>
                <a:latin typeface="+mn-ea"/>
                <a:ea typeface="+mn-ea"/>
                <a:cs typeface="+mn-cs"/>
              </a:defRPr>
            </a:lvl1pPr>
          </a:lstStyle>
          <a:p>
            <a:endParaRPr lang="zh-CN" altLang="en-US" sz="2000" dirty="0"/>
          </a:p>
        </p:txBody>
      </p:sp>
      <p:sp>
        <p:nvSpPr>
          <p:cNvPr id="5" name="文本占位符 4">
            <a:extLst>
              <a:ext uri="{FF2B5EF4-FFF2-40B4-BE49-F238E27FC236}">
                <a16:creationId xmlns:a16="http://schemas.microsoft.com/office/drawing/2014/main" id="{D7D572B8-50B0-4140-82C6-2C9C318CDF69}"/>
              </a:ext>
            </a:extLst>
          </p:cNvPr>
          <p:cNvSpPr>
            <a:spLocks noGrp="1"/>
          </p:cNvSpPr>
          <p:nvPr>
            <p:ph type="body" sz="quarter" idx="15" hasCustomPrompt="1"/>
          </p:nvPr>
        </p:nvSpPr>
        <p:spPr>
          <a:xfrm>
            <a:off x="960437" y="4402138"/>
            <a:ext cx="6139867" cy="278089"/>
          </a:xfrm>
          <a:prstGeom prst="rect">
            <a:avLst/>
          </a:prstGeom>
        </p:spPr>
        <p:txBody>
          <a:bodyPr>
            <a:normAutofit/>
          </a:bodyPr>
          <a:lstStyle>
            <a:lvl1pPr marL="0" indent="0">
              <a:buNone/>
              <a:defRPr lang="zh-CN" altLang="en-US" sz="1600" b="0" kern="1200" spc="600" dirty="0">
                <a:solidFill>
                  <a:schemeClr val="accent1"/>
                </a:solidFill>
                <a:effectLst/>
                <a:latin typeface="思源黑体 CN Normal" panose="020B0400000000000000" pitchFamily="34" charset="-122"/>
                <a:ea typeface="思源黑体 CN Normal" panose="020B0400000000000000" pitchFamily="34" charset="-122"/>
                <a:cs typeface="+mn-cs"/>
              </a:defRPr>
            </a:lvl1pPr>
          </a:lstStyle>
          <a:p>
            <a:pPr lvl="0"/>
            <a:r>
              <a:rPr lang="zh-CN" altLang="en-US" dirty="0"/>
              <a:t>在这里填写标题</a:t>
            </a:r>
          </a:p>
        </p:txBody>
      </p:sp>
      <p:sp>
        <p:nvSpPr>
          <p:cNvPr id="8" name="文本占位符 7">
            <a:extLst>
              <a:ext uri="{FF2B5EF4-FFF2-40B4-BE49-F238E27FC236}">
                <a16:creationId xmlns:a16="http://schemas.microsoft.com/office/drawing/2014/main" id="{0132A959-02AA-48B8-BB20-BEB908001FD4}"/>
              </a:ext>
            </a:extLst>
          </p:cNvPr>
          <p:cNvSpPr>
            <a:spLocks noGrp="1"/>
          </p:cNvSpPr>
          <p:nvPr>
            <p:ph type="body" sz="quarter" idx="16" hasCustomPrompt="1"/>
          </p:nvPr>
        </p:nvSpPr>
        <p:spPr>
          <a:xfrm>
            <a:off x="960438" y="4679950"/>
            <a:ext cx="3813175" cy="331788"/>
          </a:xfrm>
          <a:prstGeom prst="rect">
            <a:avLst/>
          </a:prstGeom>
        </p:spPr>
        <p:txBody>
          <a:bodyPr>
            <a:normAutofit/>
          </a:bodyPr>
          <a:lstStyle>
            <a:lvl1pPr marL="0" indent="0">
              <a:buNone/>
              <a:defRPr lang="zh-CN" altLang="en-US" sz="1600" b="0" i="0" kern="1200" spc="600" dirty="0">
                <a:solidFill>
                  <a:schemeClr val="tx1">
                    <a:lumMod val="50000"/>
                    <a:lumOff val="50000"/>
                  </a:schemeClr>
                </a:solidFill>
                <a:effectLst/>
                <a:latin typeface="思源黑体 CN Normal" panose="020B0400000000000000" pitchFamily="34" charset="-122"/>
                <a:ea typeface="思源黑体 CN Normal" panose="020B0400000000000000" pitchFamily="34" charset="-122"/>
                <a:cs typeface="+mn-cs"/>
              </a:defRPr>
            </a:lvl1pPr>
          </a:lstStyle>
          <a:p>
            <a:pPr lvl="0"/>
            <a:r>
              <a:rPr lang="zh-CN" altLang="en-US" dirty="0"/>
              <a:t>南京大学</a:t>
            </a:r>
            <a:r>
              <a:rPr lang="en-US" altLang="zh-CN" dirty="0"/>
              <a:t>XX</a:t>
            </a:r>
            <a:r>
              <a:rPr lang="zh-CN" altLang="en-US" dirty="0"/>
              <a:t>学院  姓名</a:t>
            </a:r>
          </a:p>
        </p:txBody>
      </p:sp>
      <p:sp>
        <p:nvSpPr>
          <p:cNvPr id="72" name="日期占位符 1050">
            <a:extLst>
              <a:ext uri="{FF2B5EF4-FFF2-40B4-BE49-F238E27FC236}">
                <a16:creationId xmlns:a16="http://schemas.microsoft.com/office/drawing/2014/main" id="{AA901529-D84D-4AA9-9708-4C525BA44AED}"/>
              </a:ext>
            </a:extLst>
          </p:cNvPr>
          <p:cNvSpPr txBox="1">
            <a:spLocks/>
          </p:cNvSpPr>
          <p:nvPr userDrawn="1"/>
        </p:nvSpPr>
        <p:spPr>
          <a:xfrm>
            <a:off x="973395" y="5165661"/>
            <a:ext cx="1542497"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fld id="{42D7D00D-E433-4875-A481-385606666357}" type="datetime2">
              <a:rPr lang="zh-CN" altLang="en-US" sz="1400" b="0" smtClean="0">
                <a:solidFill>
                  <a:srgbClr val="850063"/>
                </a:solidFill>
                <a:latin typeface="思源黑体 CN Normal" panose="020B0400000000000000" pitchFamily="34" charset="-122"/>
                <a:ea typeface="思源黑体 CN Normal" panose="020B0400000000000000" pitchFamily="34" charset="-122"/>
              </a:rPr>
              <a:pPr algn="dist"/>
              <a:t>2021年11月28日</a:t>
            </a:fld>
            <a:endParaRPr lang="zh-CN" altLang="en-US" b="0" dirty="0">
              <a:solidFill>
                <a:srgbClr val="850063"/>
              </a:solidFill>
              <a:latin typeface="思源黑体 CN Normal" panose="020B0400000000000000" pitchFamily="34" charset="-122"/>
              <a:ea typeface="思源黑体 CN Normal" panose="020B0400000000000000" pitchFamily="34" charset="-122"/>
            </a:endParaRPr>
          </a:p>
        </p:txBody>
      </p:sp>
      <p:sp>
        <p:nvSpPr>
          <p:cNvPr id="195" name="平行四边形 194">
            <a:extLst>
              <a:ext uri="{FF2B5EF4-FFF2-40B4-BE49-F238E27FC236}">
                <a16:creationId xmlns:a16="http://schemas.microsoft.com/office/drawing/2014/main" id="{09CA6460-843C-48C8-9EEB-462C78874861}"/>
              </a:ext>
            </a:extLst>
          </p:cNvPr>
          <p:cNvSpPr/>
          <p:nvPr userDrawn="1"/>
        </p:nvSpPr>
        <p:spPr>
          <a:xfrm rot="10800000" flipH="1">
            <a:off x="36297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平行四边形 195">
            <a:extLst>
              <a:ext uri="{FF2B5EF4-FFF2-40B4-BE49-F238E27FC236}">
                <a16:creationId xmlns:a16="http://schemas.microsoft.com/office/drawing/2014/main" id="{6D2CFC68-5ED7-466C-9563-000AA5A6AAC4}"/>
              </a:ext>
            </a:extLst>
          </p:cNvPr>
          <p:cNvSpPr/>
          <p:nvPr userDrawn="1"/>
        </p:nvSpPr>
        <p:spPr>
          <a:xfrm rot="10800000" flipH="1">
            <a:off x="83158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平行四边形 196">
            <a:extLst>
              <a:ext uri="{FF2B5EF4-FFF2-40B4-BE49-F238E27FC236}">
                <a16:creationId xmlns:a16="http://schemas.microsoft.com/office/drawing/2014/main" id="{03DB26E7-7684-4F02-B4E9-11E9DEBCE468}"/>
              </a:ext>
            </a:extLst>
          </p:cNvPr>
          <p:cNvSpPr/>
          <p:nvPr userDrawn="1"/>
        </p:nvSpPr>
        <p:spPr>
          <a:xfrm rot="10800000" flipH="1">
            <a:off x="130019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平行四边形 197">
            <a:extLst>
              <a:ext uri="{FF2B5EF4-FFF2-40B4-BE49-F238E27FC236}">
                <a16:creationId xmlns:a16="http://schemas.microsoft.com/office/drawing/2014/main" id="{3309939F-E260-42D4-8876-E89B888CB549}"/>
              </a:ext>
            </a:extLst>
          </p:cNvPr>
          <p:cNvSpPr/>
          <p:nvPr userDrawn="1"/>
        </p:nvSpPr>
        <p:spPr>
          <a:xfrm rot="10800000" flipH="1">
            <a:off x="176880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平行四边形 198">
            <a:extLst>
              <a:ext uri="{FF2B5EF4-FFF2-40B4-BE49-F238E27FC236}">
                <a16:creationId xmlns:a16="http://schemas.microsoft.com/office/drawing/2014/main" id="{DB2BE9DC-ECAE-4CB1-8219-006F4164B0AF}"/>
              </a:ext>
            </a:extLst>
          </p:cNvPr>
          <p:cNvSpPr/>
          <p:nvPr userDrawn="1"/>
        </p:nvSpPr>
        <p:spPr>
          <a:xfrm rot="10800000" flipH="1">
            <a:off x="223741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平行四边形 199">
            <a:extLst>
              <a:ext uri="{FF2B5EF4-FFF2-40B4-BE49-F238E27FC236}">
                <a16:creationId xmlns:a16="http://schemas.microsoft.com/office/drawing/2014/main" id="{80696F71-FC8E-4BA1-9013-E5FEF1876F24}"/>
              </a:ext>
            </a:extLst>
          </p:cNvPr>
          <p:cNvSpPr/>
          <p:nvPr userDrawn="1"/>
        </p:nvSpPr>
        <p:spPr>
          <a:xfrm rot="10800000" flipH="1">
            <a:off x="270602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平行四边形 200">
            <a:extLst>
              <a:ext uri="{FF2B5EF4-FFF2-40B4-BE49-F238E27FC236}">
                <a16:creationId xmlns:a16="http://schemas.microsoft.com/office/drawing/2014/main" id="{8F8841E3-05CC-4E53-BBDA-EA73D1B35B2A}"/>
              </a:ext>
            </a:extLst>
          </p:cNvPr>
          <p:cNvSpPr/>
          <p:nvPr userDrawn="1"/>
        </p:nvSpPr>
        <p:spPr>
          <a:xfrm rot="10800000" flipH="1">
            <a:off x="317463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平行四边形 201">
            <a:extLst>
              <a:ext uri="{FF2B5EF4-FFF2-40B4-BE49-F238E27FC236}">
                <a16:creationId xmlns:a16="http://schemas.microsoft.com/office/drawing/2014/main" id="{ABEF7BB2-FBDE-4DE2-BCE7-4F6C70EA1C45}"/>
              </a:ext>
            </a:extLst>
          </p:cNvPr>
          <p:cNvSpPr/>
          <p:nvPr userDrawn="1"/>
        </p:nvSpPr>
        <p:spPr>
          <a:xfrm rot="10800000" flipH="1">
            <a:off x="364324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平行四边形 202">
            <a:extLst>
              <a:ext uri="{FF2B5EF4-FFF2-40B4-BE49-F238E27FC236}">
                <a16:creationId xmlns:a16="http://schemas.microsoft.com/office/drawing/2014/main" id="{8762DA87-4FC2-4E40-B1BB-280AD37EA1E0}"/>
              </a:ext>
            </a:extLst>
          </p:cNvPr>
          <p:cNvSpPr/>
          <p:nvPr userDrawn="1"/>
        </p:nvSpPr>
        <p:spPr>
          <a:xfrm rot="10800000" flipH="1">
            <a:off x="411185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平行四边形 203">
            <a:extLst>
              <a:ext uri="{FF2B5EF4-FFF2-40B4-BE49-F238E27FC236}">
                <a16:creationId xmlns:a16="http://schemas.microsoft.com/office/drawing/2014/main" id="{29C0A4BF-5142-46DA-8252-AAE3B77A387D}"/>
              </a:ext>
            </a:extLst>
          </p:cNvPr>
          <p:cNvSpPr/>
          <p:nvPr userDrawn="1"/>
        </p:nvSpPr>
        <p:spPr>
          <a:xfrm rot="10800000" flipH="1">
            <a:off x="458046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平行四边形 204">
            <a:extLst>
              <a:ext uri="{FF2B5EF4-FFF2-40B4-BE49-F238E27FC236}">
                <a16:creationId xmlns:a16="http://schemas.microsoft.com/office/drawing/2014/main" id="{736DB215-3004-4BB3-BF7B-A018167C8B9D}"/>
              </a:ext>
            </a:extLst>
          </p:cNvPr>
          <p:cNvSpPr/>
          <p:nvPr userDrawn="1"/>
        </p:nvSpPr>
        <p:spPr>
          <a:xfrm rot="10800000" flipH="1">
            <a:off x="504907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平行四边形 205">
            <a:extLst>
              <a:ext uri="{FF2B5EF4-FFF2-40B4-BE49-F238E27FC236}">
                <a16:creationId xmlns:a16="http://schemas.microsoft.com/office/drawing/2014/main" id="{57D5EA97-F3CF-453B-8F43-B87DDBBCBD3E}"/>
              </a:ext>
            </a:extLst>
          </p:cNvPr>
          <p:cNvSpPr/>
          <p:nvPr userDrawn="1"/>
        </p:nvSpPr>
        <p:spPr>
          <a:xfrm rot="10800000" flipH="1">
            <a:off x="551768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平行四边形 206">
            <a:extLst>
              <a:ext uri="{FF2B5EF4-FFF2-40B4-BE49-F238E27FC236}">
                <a16:creationId xmlns:a16="http://schemas.microsoft.com/office/drawing/2014/main" id="{D3279741-5DEF-4915-8557-B8DBC33AD3E1}"/>
              </a:ext>
            </a:extLst>
          </p:cNvPr>
          <p:cNvSpPr/>
          <p:nvPr userDrawn="1"/>
        </p:nvSpPr>
        <p:spPr>
          <a:xfrm rot="10800000" flipH="1">
            <a:off x="598629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平行四边形 207">
            <a:extLst>
              <a:ext uri="{FF2B5EF4-FFF2-40B4-BE49-F238E27FC236}">
                <a16:creationId xmlns:a16="http://schemas.microsoft.com/office/drawing/2014/main" id="{7B33AEB6-D6EF-44D1-B03F-E35F513B3602}"/>
              </a:ext>
            </a:extLst>
          </p:cNvPr>
          <p:cNvSpPr/>
          <p:nvPr userDrawn="1"/>
        </p:nvSpPr>
        <p:spPr>
          <a:xfrm rot="10800000" flipH="1">
            <a:off x="645490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平行四边形 208">
            <a:extLst>
              <a:ext uri="{FF2B5EF4-FFF2-40B4-BE49-F238E27FC236}">
                <a16:creationId xmlns:a16="http://schemas.microsoft.com/office/drawing/2014/main" id="{CABE6D16-9EB0-453E-9822-7F4AD7F4351D}"/>
              </a:ext>
            </a:extLst>
          </p:cNvPr>
          <p:cNvSpPr/>
          <p:nvPr userDrawn="1"/>
        </p:nvSpPr>
        <p:spPr>
          <a:xfrm rot="10800000" flipH="1">
            <a:off x="692351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平行四边形 209">
            <a:extLst>
              <a:ext uri="{FF2B5EF4-FFF2-40B4-BE49-F238E27FC236}">
                <a16:creationId xmlns:a16="http://schemas.microsoft.com/office/drawing/2014/main" id="{5E5633D9-EA14-4503-900E-6E2DF81C10CC}"/>
              </a:ext>
            </a:extLst>
          </p:cNvPr>
          <p:cNvSpPr/>
          <p:nvPr userDrawn="1"/>
        </p:nvSpPr>
        <p:spPr>
          <a:xfrm rot="10800000" flipH="1">
            <a:off x="739212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平行四边形 210">
            <a:extLst>
              <a:ext uri="{FF2B5EF4-FFF2-40B4-BE49-F238E27FC236}">
                <a16:creationId xmlns:a16="http://schemas.microsoft.com/office/drawing/2014/main" id="{00B08B9D-55C6-4640-8936-054819C89B9A}"/>
              </a:ext>
            </a:extLst>
          </p:cNvPr>
          <p:cNvSpPr/>
          <p:nvPr userDrawn="1"/>
        </p:nvSpPr>
        <p:spPr>
          <a:xfrm rot="10800000" flipH="1">
            <a:off x="786073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平行四边形 211">
            <a:extLst>
              <a:ext uri="{FF2B5EF4-FFF2-40B4-BE49-F238E27FC236}">
                <a16:creationId xmlns:a16="http://schemas.microsoft.com/office/drawing/2014/main" id="{0BBDD7CA-27EA-4272-8EEA-F23D9D0272EB}"/>
              </a:ext>
            </a:extLst>
          </p:cNvPr>
          <p:cNvSpPr/>
          <p:nvPr userDrawn="1"/>
        </p:nvSpPr>
        <p:spPr>
          <a:xfrm rot="10800000" flipH="1">
            <a:off x="832934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平行四边形 212">
            <a:extLst>
              <a:ext uri="{FF2B5EF4-FFF2-40B4-BE49-F238E27FC236}">
                <a16:creationId xmlns:a16="http://schemas.microsoft.com/office/drawing/2014/main" id="{83FF001C-D685-4D3A-A82C-04E7D1CCF2CE}"/>
              </a:ext>
            </a:extLst>
          </p:cNvPr>
          <p:cNvSpPr/>
          <p:nvPr userDrawn="1"/>
        </p:nvSpPr>
        <p:spPr>
          <a:xfrm rot="10800000" flipH="1">
            <a:off x="879795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平行四边形 213">
            <a:extLst>
              <a:ext uri="{FF2B5EF4-FFF2-40B4-BE49-F238E27FC236}">
                <a16:creationId xmlns:a16="http://schemas.microsoft.com/office/drawing/2014/main" id="{5C401CDA-9E7B-4CD3-B763-AD6C7E0A7DC3}"/>
              </a:ext>
            </a:extLst>
          </p:cNvPr>
          <p:cNvSpPr/>
          <p:nvPr userDrawn="1"/>
        </p:nvSpPr>
        <p:spPr>
          <a:xfrm rot="10800000" flipH="1">
            <a:off x="926656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平行四边形 214">
            <a:extLst>
              <a:ext uri="{FF2B5EF4-FFF2-40B4-BE49-F238E27FC236}">
                <a16:creationId xmlns:a16="http://schemas.microsoft.com/office/drawing/2014/main" id="{B4D1A626-F2EC-468C-94A2-324F8B820093}"/>
              </a:ext>
            </a:extLst>
          </p:cNvPr>
          <p:cNvSpPr/>
          <p:nvPr userDrawn="1"/>
        </p:nvSpPr>
        <p:spPr>
          <a:xfrm rot="10800000" flipH="1">
            <a:off x="9735172" y="635519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平行四边形 215">
            <a:extLst>
              <a:ext uri="{FF2B5EF4-FFF2-40B4-BE49-F238E27FC236}">
                <a16:creationId xmlns:a16="http://schemas.microsoft.com/office/drawing/2014/main" id="{B54C288A-B087-4770-9F9D-B2579D840E4E}"/>
              </a:ext>
            </a:extLst>
          </p:cNvPr>
          <p:cNvSpPr/>
          <p:nvPr userDrawn="1"/>
        </p:nvSpPr>
        <p:spPr>
          <a:xfrm rot="10800000" flipH="1">
            <a:off x="10203782" y="635519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平行四边形 216">
            <a:extLst>
              <a:ext uri="{FF2B5EF4-FFF2-40B4-BE49-F238E27FC236}">
                <a16:creationId xmlns:a16="http://schemas.microsoft.com/office/drawing/2014/main" id="{BF0D6C0F-CEEC-48E8-873D-B66EEB0F0D2D}"/>
              </a:ext>
            </a:extLst>
          </p:cNvPr>
          <p:cNvSpPr/>
          <p:nvPr userDrawn="1"/>
        </p:nvSpPr>
        <p:spPr>
          <a:xfrm rot="10800000" flipH="1">
            <a:off x="10691956" y="634377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平行四边形 217">
            <a:extLst>
              <a:ext uri="{FF2B5EF4-FFF2-40B4-BE49-F238E27FC236}">
                <a16:creationId xmlns:a16="http://schemas.microsoft.com/office/drawing/2014/main" id="{6B699713-3039-46AF-AF3B-CDF61F121373}"/>
              </a:ext>
            </a:extLst>
          </p:cNvPr>
          <p:cNvSpPr/>
          <p:nvPr userDrawn="1"/>
        </p:nvSpPr>
        <p:spPr>
          <a:xfrm rot="10800000" flipH="1">
            <a:off x="-490446" y="6342970"/>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平行四边形 218">
            <a:extLst>
              <a:ext uri="{FF2B5EF4-FFF2-40B4-BE49-F238E27FC236}">
                <a16:creationId xmlns:a16="http://schemas.microsoft.com/office/drawing/2014/main" id="{501DB87D-B139-440C-85FE-F114BF58B0AC}"/>
              </a:ext>
            </a:extLst>
          </p:cNvPr>
          <p:cNvSpPr/>
          <p:nvPr userDrawn="1"/>
        </p:nvSpPr>
        <p:spPr>
          <a:xfrm rot="10800000" flipH="1">
            <a:off x="-21836" y="6342970"/>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平行四边形 219">
            <a:extLst>
              <a:ext uri="{FF2B5EF4-FFF2-40B4-BE49-F238E27FC236}">
                <a16:creationId xmlns:a16="http://schemas.microsoft.com/office/drawing/2014/main" id="{DE4092D5-9625-4700-92D1-14CA86DC63E0}"/>
              </a:ext>
            </a:extLst>
          </p:cNvPr>
          <p:cNvSpPr/>
          <p:nvPr userDrawn="1"/>
        </p:nvSpPr>
        <p:spPr>
          <a:xfrm rot="10800000" flipH="1">
            <a:off x="11122757" y="6325855"/>
            <a:ext cx="988980" cy="710588"/>
          </a:xfrm>
          <a:prstGeom prst="parallelogram">
            <a:avLst>
              <a:gd name="adj" fmla="val 9832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平行四边形 220">
            <a:extLst>
              <a:ext uri="{FF2B5EF4-FFF2-40B4-BE49-F238E27FC236}">
                <a16:creationId xmlns:a16="http://schemas.microsoft.com/office/drawing/2014/main" id="{A01D97B8-3576-4E6E-93F1-C2090634A062}"/>
              </a:ext>
            </a:extLst>
          </p:cNvPr>
          <p:cNvSpPr/>
          <p:nvPr userDrawn="1"/>
        </p:nvSpPr>
        <p:spPr>
          <a:xfrm>
            <a:off x="11355067" y="-169170"/>
            <a:ext cx="1856102" cy="1224334"/>
          </a:xfrm>
          <a:prstGeom prst="parallelogram">
            <a:avLst>
              <a:gd name="adj" fmla="val 98322"/>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平行四边形 221">
            <a:extLst>
              <a:ext uri="{FF2B5EF4-FFF2-40B4-BE49-F238E27FC236}">
                <a16:creationId xmlns:a16="http://schemas.microsoft.com/office/drawing/2014/main" id="{17EB034A-E9EB-414C-B948-CCBB5915CF53}"/>
              </a:ext>
            </a:extLst>
          </p:cNvPr>
          <p:cNvSpPr/>
          <p:nvPr userDrawn="1"/>
        </p:nvSpPr>
        <p:spPr>
          <a:xfrm flipH="1">
            <a:off x="11507273" y="6009680"/>
            <a:ext cx="1615788" cy="1059625"/>
          </a:xfrm>
          <a:prstGeom prst="parallelogram">
            <a:avLst>
              <a:gd name="adj" fmla="val 98322"/>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平行四边形 113">
            <a:extLst>
              <a:ext uri="{FF2B5EF4-FFF2-40B4-BE49-F238E27FC236}">
                <a16:creationId xmlns:a16="http://schemas.microsoft.com/office/drawing/2014/main" id="{33469714-7666-4C93-A90F-52FD4B869C8D}"/>
              </a:ext>
            </a:extLst>
          </p:cNvPr>
          <p:cNvSpPr/>
          <p:nvPr userDrawn="1"/>
        </p:nvSpPr>
        <p:spPr>
          <a:xfrm>
            <a:off x="58550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平行四边形 114">
            <a:extLst>
              <a:ext uri="{FF2B5EF4-FFF2-40B4-BE49-F238E27FC236}">
                <a16:creationId xmlns:a16="http://schemas.microsoft.com/office/drawing/2014/main" id="{F3E53896-708B-47A4-A6B5-EA8603CA0973}"/>
              </a:ext>
            </a:extLst>
          </p:cNvPr>
          <p:cNvSpPr/>
          <p:nvPr userDrawn="1"/>
        </p:nvSpPr>
        <p:spPr>
          <a:xfrm>
            <a:off x="105411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平行四边形 115">
            <a:extLst>
              <a:ext uri="{FF2B5EF4-FFF2-40B4-BE49-F238E27FC236}">
                <a16:creationId xmlns:a16="http://schemas.microsoft.com/office/drawing/2014/main" id="{4CD1F7A9-E9EF-484C-9DFB-AB7576B889E6}"/>
              </a:ext>
            </a:extLst>
          </p:cNvPr>
          <p:cNvSpPr/>
          <p:nvPr userDrawn="1"/>
        </p:nvSpPr>
        <p:spPr>
          <a:xfrm>
            <a:off x="152272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平行四边形 116">
            <a:extLst>
              <a:ext uri="{FF2B5EF4-FFF2-40B4-BE49-F238E27FC236}">
                <a16:creationId xmlns:a16="http://schemas.microsoft.com/office/drawing/2014/main" id="{E3474D62-0248-4C78-9FC1-623EE067E112}"/>
              </a:ext>
            </a:extLst>
          </p:cNvPr>
          <p:cNvSpPr/>
          <p:nvPr userDrawn="1"/>
        </p:nvSpPr>
        <p:spPr>
          <a:xfrm>
            <a:off x="199133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平行四边形 117">
            <a:extLst>
              <a:ext uri="{FF2B5EF4-FFF2-40B4-BE49-F238E27FC236}">
                <a16:creationId xmlns:a16="http://schemas.microsoft.com/office/drawing/2014/main" id="{B6C02D6A-266B-4345-A725-47AF69864755}"/>
              </a:ext>
            </a:extLst>
          </p:cNvPr>
          <p:cNvSpPr/>
          <p:nvPr userDrawn="1"/>
        </p:nvSpPr>
        <p:spPr>
          <a:xfrm>
            <a:off x="245994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平行四边形 118">
            <a:extLst>
              <a:ext uri="{FF2B5EF4-FFF2-40B4-BE49-F238E27FC236}">
                <a16:creationId xmlns:a16="http://schemas.microsoft.com/office/drawing/2014/main" id="{5CB80787-BB15-401E-A290-5B517B4FD289}"/>
              </a:ext>
            </a:extLst>
          </p:cNvPr>
          <p:cNvSpPr/>
          <p:nvPr userDrawn="1"/>
        </p:nvSpPr>
        <p:spPr>
          <a:xfrm>
            <a:off x="292855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平行四边形 119">
            <a:extLst>
              <a:ext uri="{FF2B5EF4-FFF2-40B4-BE49-F238E27FC236}">
                <a16:creationId xmlns:a16="http://schemas.microsoft.com/office/drawing/2014/main" id="{3568051D-8F4B-4349-BA72-C672455D4D9F}"/>
              </a:ext>
            </a:extLst>
          </p:cNvPr>
          <p:cNvSpPr/>
          <p:nvPr userDrawn="1"/>
        </p:nvSpPr>
        <p:spPr>
          <a:xfrm>
            <a:off x="339716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平行四边形 120">
            <a:extLst>
              <a:ext uri="{FF2B5EF4-FFF2-40B4-BE49-F238E27FC236}">
                <a16:creationId xmlns:a16="http://schemas.microsoft.com/office/drawing/2014/main" id="{AD6143E6-FB22-4B75-8738-5FCE9A48B171}"/>
              </a:ext>
            </a:extLst>
          </p:cNvPr>
          <p:cNvSpPr/>
          <p:nvPr userDrawn="1"/>
        </p:nvSpPr>
        <p:spPr>
          <a:xfrm>
            <a:off x="386577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平行四边形 121">
            <a:extLst>
              <a:ext uri="{FF2B5EF4-FFF2-40B4-BE49-F238E27FC236}">
                <a16:creationId xmlns:a16="http://schemas.microsoft.com/office/drawing/2014/main" id="{3141D6D9-99A9-4B8E-AC7F-F1C9171EA824}"/>
              </a:ext>
            </a:extLst>
          </p:cNvPr>
          <p:cNvSpPr/>
          <p:nvPr userDrawn="1"/>
        </p:nvSpPr>
        <p:spPr>
          <a:xfrm>
            <a:off x="433438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平行四边形 122">
            <a:extLst>
              <a:ext uri="{FF2B5EF4-FFF2-40B4-BE49-F238E27FC236}">
                <a16:creationId xmlns:a16="http://schemas.microsoft.com/office/drawing/2014/main" id="{48D2787D-4A0F-456B-A419-993170661293}"/>
              </a:ext>
            </a:extLst>
          </p:cNvPr>
          <p:cNvSpPr/>
          <p:nvPr userDrawn="1"/>
        </p:nvSpPr>
        <p:spPr>
          <a:xfrm>
            <a:off x="480299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平行四边形 123">
            <a:extLst>
              <a:ext uri="{FF2B5EF4-FFF2-40B4-BE49-F238E27FC236}">
                <a16:creationId xmlns:a16="http://schemas.microsoft.com/office/drawing/2014/main" id="{1107D4EC-6E94-4351-B68C-5CBA959BDCB2}"/>
              </a:ext>
            </a:extLst>
          </p:cNvPr>
          <p:cNvSpPr/>
          <p:nvPr userDrawn="1"/>
        </p:nvSpPr>
        <p:spPr>
          <a:xfrm>
            <a:off x="527160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平行四边形 124">
            <a:extLst>
              <a:ext uri="{FF2B5EF4-FFF2-40B4-BE49-F238E27FC236}">
                <a16:creationId xmlns:a16="http://schemas.microsoft.com/office/drawing/2014/main" id="{AF73BBAE-CCF9-48D6-9636-744B764BFF89}"/>
              </a:ext>
            </a:extLst>
          </p:cNvPr>
          <p:cNvSpPr/>
          <p:nvPr userDrawn="1"/>
        </p:nvSpPr>
        <p:spPr>
          <a:xfrm>
            <a:off x="574021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平行四边形 125">
            <a:extLst>
              <a:ext uri="{FF2B5EF4-FFF2-40B4-BE49-F238E27FC236}">
                <a16:creationId xmlns:a16="http://schemas.microsoft.com/office/drawing/2014/main" id="{BF84E2AF-9072-4A86-BA18-A06318EB9A85}"/>
              </a:ext>
            </a:extLst>
          </p:cNvPr>
          <p:cNvSpPr/>
          <p:nvPr userDrawn="1"/>
        </p:nvSpPr>
        <p:spPr>
          <a:xfrm>
            <a:off x="620882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平行四边形 126">
            <a:extLst>
              <a:ext uri="{FF2B5EF4-FFF2-40B4-BE49-F238E27FC236}">
                <a16:creationId xmlns:a16="http://schemas.microsoft.com/office/drawing/2014/main" id="{DD6A5450-377D-4AD0-9C41-EA462C36A112}"/>
              </a:ext>
            </a:extLst>
          </p:cNvPr>
          <p:cNvSpPr/>
          <p:nvPr userDrawn="1"/>
        </p:nvSpPr>
        <p:spPr>
          <a:xfrm>
            <a:off x="667743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平行四边形 127">
            <a:extLst>
              <a:ext uri="{FF2B5EF4-FFF2-40B4-BE49-F238E27FC236}">
                <a16:creationId xmlns:a16="http://schemas.microsoft.com/office/drawing/2014/main" id="{9D2E7D8F-A89A-4AF4-AC65-656B39537EC0}"/>
              </a:ext>
            </a:extLst>
          </p:cNvPr>
          <p:cNvSpPr/>
          <p:nvPr userDrawn="1"/>
        </p:nvSpPr>
        <p:spPr>
          <a:xfrm>
            <a:off x="714604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平行四边形 128">
            <a:extLst>
              <a:ext uri="{FF2B5EF4-FFF2-40B4-BE49-F238E27FC236}">
                <a16:creationId xmlns:a16="http://schemas.microsoft.com/office/drawing/2014/main" id="{1290583D-3D22-4FFA-AC36-28BED474CBC4}"/>
              </a:ext>
            </a:extLst>
          </p:cNvPr>
          <p:cNvSpPr/>
          <p:nvPr userDrawn="1"/>
        </p:nvSpPr>
        <p:spPr>
          <a:xfrm>
            <a:off x="761465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平行四边形 129">
            <a:extLst>
              <a:ext uri="{FF2B5EF4-FFF2-40B4-BE49-F238E27FC236}">
                <a16:creationId xmlns:a16="http://schemas.microsoft.com/office/drawing/2014/main" id="{17642444-196F-447C-841C-741D4DA6F596}"/>
              </a:ext>
            </a:extLst>
          </p:cNvPr>
          <p:cNvSpPr/>
          <p:nvPr userDrawn="1"/>
        </p:nvSpPr>
        <p:spPr>
          <a:xfrm>
            <a:off x="808326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平行四边形 130">
            <a:extLst>
              <a:ext uri="{FF2B5EF4-FFF2-40B4-BE49-F238E27FC236}">
                <a16:creationId xmlns:a16="http://schemas.microsoft.com/office/drawing/2014/main" id="{9BA2B659-49A2-433A-B0E4-5ACACF67463C}"/>
              </a:ext>
            </a:extLst>
          </p:cNvPr>
          <p:cNvSpPr/>
          <p:nvPr userDrawn="1"/>
        </p:nvSpPr>
        <p:spPr>
          <a:xfrm>
            <a:off x="855187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平行四边形 131">
            <a:extLst>
              <a:ext uri="{FF2B5EF4-FFF2-40B4-BE49-F238E27FC236}">
                <a16:creationId xmlns:a16="http://schemas.microsoft.com/office/drawing/2014/main" id="{F8C84665-695A-45FF-A965-00E306054F59}"/>
              </a:ext>
            </a:extLst>
          </p:cNvPr>
          <p:cNvSpPr/>
          <p:nvPr userDrawn="1"/>
        </p:nvSpPr>
        <p:spPr>
          <a:xfrm>
            <a:off x="902048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平行四边形 132">
            <a:extLst>
              <a:ext uri="{FF2B5EF4-FFF2-40B4-BE49-F238E27FC236}">
                <a16:creationId xmlns:a16="http://schemas.microsoft.com/office/drawing/2014/main" id="{384A57A9-DD32-4E31-A4DA-F79C07F63A04}"/>
              </a:ext>
            </a:extLst>
          </p:cNvPr>
          <p:cNvSpPr/>
          <p:nvPr userDrawn="1"/>
        </p:nvSpPr>
        <p:spPr>
          <a:xfrm>
            <a:off x="9489090" y="-36855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平行四边形 133">
            <a:extLst>
              <a:ext uri="{FF2B5EF4-FFF2-40B4-BE49-F238E27FC236}">
                <a16:creationId xmlns:a16="http://schemas.microsoft.com/office/drawing/2014/main" id="{4F92A706-2D98-4F4F-AA85-1788AEDB5365}"/>
              </a:ext>
            </a:extLst>
          </p:cNvPr>
          <p:cNvSpPr/>
          <p:nvPr userDrawn="1"/>
        </p:nvSpPr>
        <p:spPr>
          <a:xfrm>
            <a:off x="9957700"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平行四边形 134">
            <a:extLst>
              <a:ext uri="{FF2B5EF4-FFF2-40B4-BE49-F238E27FC236}">
                <a16:creationId xmlns:a16="http://schemas.microsoft.com/office/drawing/2014/main" id="{207D1449-5B27-4E9C-B882-03D1D84A6F07}"/>
              </a:ext>
            </a:extLst>
          </p:cNvPr>
          <p:cNvSpPr/>
          <p:nvPr userDrawn="1"/>
        </p:nvSpPr>
        <p:spPr>
          <a:xfrm>
            <a:off x="10426310" y="-368558"/>
            <a:ext cx="837869" cy="611238"/>
          </a:xfrm>
          <a:prstGeom prst="parallelogram">
            <a:avLst>
              <a:gd name="adj" fmla="val 103724"/>
            </a:avLst>
          </a:prstGeom>
          <a:solidFill>
            <a:srgbClr val="9909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平行四边形 135">
            <a:extLst>
              <a:ext uri="{FF2B5EF4-FFF2-40B4-BE49-F238E27FC236}">
                <a16:creationId xmlns:a16="http://schemas.microsoft.com/office/drawing/2014/main" id="{26427FA8-9189-43F7-8584-B42B4A2BD26A}"/>
              </a:ext>
            </a:extLst>
          </p:cNvPr>
          <p:cNvSpPr/>
          <p:nvPr userDrawn="1"/>
        </p:nvSpPr>
        <p:spPr>
          <a:xfrm>
            <a:off x="10932244" y="-36855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平行四边形 136">
            <a:extLst>
              <a:ext uri="{FF2B5EF4-FFF2-40B4-BE49-F238E27FC236}">
                <a16:creationId xmlns:a16="http://schemas.microsoft.com/office/drawing/2014/main" id="{345E2B5D-73D3-4689-B758-CEA4CAECA156}"/>
              </a:ext>
            </a:extLst>
          </p:cNvPr>
          <p:cNvSpPr/>
          <p:nvPr userDrawn="1"/>
        </p:nvSpPr>
        <p:spPr>
          <a:xfrm>
            <a:off x="-267918" y="-380778"/>
            <a:ext cx="837869" cy="611238"/>
          </a:xfrm>
          <a:prstGeom prst="parallelogram">
            <a:avLst>
              <a:gd name="adj" fmla="val 103724"/>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平行四边形 137">
            <a:extLst>
              <a:ext uri="{FF2B5EF4-FFF2-40B4-BE49-F238E27FC236}">
                <a16:creationId xmlns:a16="http://schemas.microsoft.com/office/drawing/2014/main" id="{C7A91A1B-2367-4099-B76A-20BDEC3D150C}"/>
              </a:ext>
            </a:extLst>
          </p:cNvPr>
          <p:cNvSpPr/>
          <p:nvPr userDrawn="1"/>
        </p:nvSpPr>
        <p:spPr>
          <a:xfrm>
            <a:off x="200692" y="-380778"/>
            <a:ext cx="837869" cy="611238"/>
          </a:xfrm>
          <a:prstGeom prst="parallelogram">
            <a:avLst>
              <a:gd name="adj" fmla="val 103724"/>
            </a:avLst>
          </a:prstGeom>
          <a:solidFill>
            <a:srgbClr val="99097D">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平行四边形 138">
            <a:extLst>
              <a:ext uri="{FF2B5EF4-FFF2-40B4-BE49-F238E27FC236}">
                <a16:creationId xmlns:a16="http://schemas.microsoft.com/office/drawing/2014/main" id="{8B912D85-6B4E-4405-BB15-64DBF5FCB4BA}"/>
              </a:ext>
            </a:extLst>
          </p:cNvPr>
          <p:cNvSpPr/>
          <p:nvPr userDrawn="1"/>
        </p:nvSpPr>
        <p:spPr>
          <a:xfrm>
            <a:off x="11122757" y="-160212"/>
            <a:ext cx="988980" cy="710588"/>
          </a:xfrm>
          <a:prstGeom prst="parallelogram">
            <a:avLst>
              <a:gd name="adj" fmla="val 9832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F7A18211-743E-46AB-98CE-38CD25567ADD}"/>
              </a:ext>
            </a:extLst>
          </p:cNvPr>
          <p:cNvSpPr/>
          <p:nvPr userDrawn="1"/>
        </p:nvSpPr>
        <p:spPr>
          <a:xfrm>
            <a:off x="-3174" y="237498"/>
            <a:ext cx="10879187" cy="265426"/>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等腰三角形 140">
            <a:extLst>
              <a:ext uri="{FF2B5EF4-FFF2-40B4-BE49-F238E27FC236}">
                <a16:creationId xmlns:a16="http://schemas.microsoft.com/office/drawing/2014/main" id="{88DAB10A-3E0C-49CF-9B91-E8BEB38D6CB6}"/>
              </a:ext>
            </a:extLst>
          </p:cNvPr>
          <p:cNvSpPr/>
          <p:nvPr userDrawn="1"/>
        </p:nvSpPr>
        <p:spPr>
          <a:xfrm rot="5400000" flipH="1">
            <a:off x="10878985" y="234398"/>
            <a:ext cx="269445" cy="267605"/>
          </a:xfrm>
          <a:prstGeom prst="triangle">
            <a:avLst>
              <a:gd name="adj" fmla="val 10000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70622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63" presetClass="path" presetSubtype="0" accel="50000" decel="50000" fill="hold" grpId="1" nodeType="withEffect">
                                  <p:stCondLst>
                                    <p:cond delay="0"/>
                                  </p:stCondLst>
                                  <p:childTnLst>
                                    <p:animMotion origin="layout" path="M -0.0556 -0.00023 L 1.04167E-6 2.59259E-6 " pathEditMode="relative" rAng="0" ptsTypes="AA">
                                      <p:cBhvr>
                                        <p:cTn id="9" dur="300" fill="hold"/>
                                        <p:tgtEl>
                                          <p:spTgt spid="7"/>
                                        </p:tgtEl>
                                        <p:attrNameLst>
                                          <p:attrName>ppt_x</p:attrName>
                                          <p:attrName>ppt_y</p:attrName>
                                        </p:attrNameLst>
                                      </p:cBhvr>
                                      <p:rCtr x="2773" y="0"/>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300"/>
                                        <p:tgtEl>
                                          <p:spTgt spid="12"/>
                                        </p:tgtEl>
                                      </p:cBhvr>
                                    </p:animEffect>
                                  </p:childTnLst>
                                </p:cTn>
                              </p:par>
                              <p:par>
                                <p:cTn id="13" presetID="63" presetClass="path" presetSubtype="0" accel="50000" decel="50000" fill="hold" grpId="1" nodeType="withEffect">
                                  <p:stCondLst>
                                    <p:cond delay="100"/>
                                  </p:stCondLst>
                                  <p:childTnLst>
                                    <p:animMotion origin="layout" path="M -0.0556 -0.00023 L 1.04167E-6 2.59259E-6 " pathEditMode="relative" rAng="0" ptsTypes="AA">
                                      <p:cBhvr>
                                        <p:cTn id="14" dur="300" fill="hold"/>
                                        <p:tgtEl>
                                          <p:spTgt spid="12"/>
                                        </p:tgtEl>
                                        <p:attrNameLst>
                                          <p:attrName>ppt_x</p:attrName>
                                          <p:attrName>ppt_y</p:attrName>
                                        </p:attrNameLst>
                                      </p:cBhvr>
                                      <p:rCtr x="2773" y="0"/>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300"/>
                                        <p:tgtEl>
                                          <p:spTgt spid="5"/>
                                        </p:tgtEl>
                                      </p:cBhvr>
                                    </p:animEffect>
                                  </p:childTnLst>
                                </p:cTn>
                              </p:par>
                              <p:par>
                                <p:cTn id="18" presetID="63" presetClass="path" presetSubtype="0" accel="50000" decel="50000" fill="hold" grpId="1" nodeType="withEffect">
                                  <p:stCondLst>
                                    <p:cond delay="200"/>
                                  </p:stCondLst>
                                  <p:childTnLst>
                                    <p:animMotion origin="layout" path="M -0.0556 -0.00023 L 1.04167E-6 2.59259E-6 " pathEditMode="relative" rAng="0" ptsTypes="AA">
                                      <p:cBhvr>
                                        <p:cTn id="19" dur="300" fill="hold"/>
                                        <p:tgtEl>
                                          <p:spTgt spid="5"/>
                                        </p:tgtEl>
                                        <p:attrNameLst>
                                          <p:attrName>ppt_x</p:attrName>
                                          <p:attrName>ppt_y</p:attrName>
                                        </p:attrNameLst>
                                      </p:cBhvr>
                                      <p:rCtr x="2773" y="0"/>
                                    </p:animMotion>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300"/>
                                        <p:tgtEl>
                                          <p:spTgt spid="8"/>
                                        </p:tgtEl>
                                      </p:cBhvr>
                                    </p:animEffect>
                                  </p:childTnLst>
                                </p:cTn>
                              </p:par>
                              <p:par>
                                <p:cTn id="23" presetID="63" presetClass="path" presetSubtype="0" accel="50000" decel="50000" fill="hold" grpId="1" nodeType="withEffect">
                                  <p:stCondLst>
                                    <p:cond delay="300"/>
                                  </p:stCondLst>
                                  <p:childTnLst>
                                    <p:animMotion origin="layout" path="M -0.0556 -0.00023 L 1.04167E-6 2.59259E-6 " pathEditMode="relative" rAng="0" ptsTypes="AA">
                                      <p:cBhvr>
                                        <p:cTn id="24" dur="300" fill="hold"/>
                                        <p:tgtEl>
                                          <p:spTgt spid="8"/>
                                        </p:tgtEl>
                                        <p:attrNameLst>
                                          <p:attrName>ppt_x</p:attrName>
                                          <p:attrName>ppt_y</p:attrName>
                                        </p:attrNameLst>
                                      </p:cBhvr>
                                      <p:rCtr x="2773" y="0"/>
                                    </p:animMotion>
                                  </p:childTnLst>
                                </p:cTn>
                              </p:par>
                              <p:par>
                                <p:cTn id="25" presetID="10" presetClass="entr" presetSubtype="0" fill="hold" nodeType="withEffect">
                                  <p:stCondLst>
                                    <p:cond delay="6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300"/>
                                        <p:tgtEl>
                                          <p:spTgt spid="4"/>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300"/>
                                        <p:tgtEl>
                                          <p:spTgt spid="72"/>
                                        </p:tgtEl>
                                      </p:cBhvr>
                                    </p:animEffect>
                                  </p:childTnLst>
                                </p:cTn>
                              </p:par>
                              <p:par>
                                <p:cTn id="31" presetID="63" presetClass="path" presetSubtype="0" accel="50000" decel="50000" fill="hold" grpId="1" nodeType="withEffect">
                                  <p:stCondLst>
                                    <p:cond delay="400"/>
                                  </p:stCondLst>
                                  <p:childTnLst>
                                    <p:animMotion origin="layout" path="M -0.0556 -0.00023 L 1.04167E-6 2.59259E-6 " pathEditMode="relative" rAng="0" ptsTypes="AA">
                                      <p:cBhvr>
                                        <p:cTn id="32" dur="300" fill="hold"/>
                                        <p:tgtEl>
                                          <p:spTgt spid="7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p:tmplLst>
          <p:tmpl>
            <p:tnLst>
              <p:par>
                <p:cTn presetID="10" presetClass="entr" presetSubtype="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fade">
                      <p:cBhvr>
                        <p:cTn dur="300"/>
                        <p:tgtEl>
                          <p:spTgt spid="12"/>
                        </p:tgtEl>
                      </p:cBhvr>
                    </p:animEffect>
                  </p:childTnLst>
                </p:cTn>
              </p:par>
            </p:tnLst>
          </p:tmpl>
        </p:tmplLst>
      </p:bldP>
      <p:bldP spid="12" grpId="1">
        <p:tmplLst>
          <p:tmpl>
            <p:tnLst>
              <p:par>
                <p:cTn presetID="63" presetClass="path" presetSubtype="0" accel="50000" decel="50000" fill="hold" nodeType="withEffect">
                  <p:stCondLst>
                    <p:cond delay="100"/>
                  </p:stCondLst>
                  <p:childTnLst>
                    <p:animMotion origin="layout" path="M -0.0556 -0.00023 L 1.04167E-6 2.59259E-6 " pathEditMode="relative" rAng="0" ptsTypes="AA">
                      <p:cBhvr>
                        <p:cTn dur="300" fill="hold"/>
                        <p:tgtEl>
                          <p:spTgt spid="12"/>
                        </p:tgtEl>
                        <p:attrNameLst>
                          <p:attrName>ppt_x</p:attrName>
                          <p:attrName>ppt_y</p:attrName>
                        </p:attrNameLst>
                      </p:cBhvr>
                      <p:rCtr x="2773" y="0"/>
                    </p:animMotion>
                  </p:childTnLst>
                </p:cTn>
              </p:par>
            </p:tnLst>
          </p:tmpl>
        </p:tmplLst>
      </p:bldP>
      <p:bldP spid="5" grpId="0">
        <p:tmplLst>
          <p:tmpl>
            <p:tnLst>
              <p:par>
                <p:cTn presetID="10"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300"/>
                        <p:tgtEl>
                          <p:spTgt spid="5"/>
                        </p:tgtEl>
                      </p:cBhvr>
                    </p:animEffect>
                  </p:childTnLst>
                </p:cTn>
              </p:par>
            </p:tnLst>
          </p:tmpl>
        </p:tmplLst>
      </p:bldP>
      <p:bldP spid="5" grpId="1">
        <p:tmplLst>
          <p:tmpl>
            <p:tnLst>
              <p:par>
                <p:cTn presetID="63" presetClass="path" presetSubtype="0" accel="50000" decel="50000" fill="hold" nodeType="withEffect">
                  <p:stCondLst>
                    <p:cond delay="200"/>
                  </p:stCondLst>
                  <p:childTnLst>
                    <p:animMotion origin="layout" path="M -0.0556 -0.00023 L 1.04167E-6 2.59259E-6 " pathEditMode="relative" rAng="0" ptsTypes="AA">
                      <p:cBhvr>
                        <p:cTn dur="300" fill="hold"/>
                        <p:tgtEl>
                          <p:spTgt spid="5"/>
                        </p:tgtEl>
                        <p:attrNameLst>
                          <p:attrName>ppt_x</p:attrName>
                          <p:attrName>ppt_y</p:attrName>
                        </p:attrNameLst>
                      </p:cBhvr>
                      <p:rCtr x="2773" y="0"/>
                    </p:animMotion>
                  </p:childTnLst>
                </p:cTn>
              </p:par>
            </p:tnLst>
          </p:tmpl>
        </p:tmplLst>
      </p:bldP>
      <p:bldP spid="8" grpId="0">
        <p:tmplLst>
          <p:tmpl>
            <p:tnLst>
              <p:par>
                <p:cTn presetID="10" presetClass="entr" presetSubtype="0" fill="hold" nodeType="withEffect">
                  <p:stCondLst>
                    <p:cond delay="300"/>
                  </p:stCondLst>
                  <p:childTnLst>
                    <p:set>
                      <p:cBhvr>
                        <p:cTn dur="1" fill="hold">
                          <p:stCondLst>
                            <p:cond delay="0"/>
                          </p:stCondLst>
                        </p:cTn>
                        <p:tgtEl>
                          <p:spTgt spid="8"/>
                        </p:tgtEl>
                        <p:attrNameLst>
                          <p:attrName>style.visibility</p:attrName>
                        </p:attrNameLst>
                      </p:cBhvr>
                      <p:to>
                        <p:strVal val="visible"/>
                      </p:to>
                    </p:set>
                    <p:animEffect transition="in" filter="fade">
                      <p:cBhvr>
                        <p:cTn dur="300"/>
                        <p:tgtEl>
                          <p:spTgt spid="8"/>
                        </p:tgtEl>
                      </p:cBhvr>
                    </p:animEffect>
                  </p:childTnLst>
                </p:cTn>
              </p:par>
            </p:tnLst>
          </p:tmpl>
        </p:tmplLst>
      </p:bldP>
      <p:bldP spid="8" grpId="1">
        <p:tmplLst>
          <p:tmpl>
            <p:tnLst>
              <p:par>
                <p:cTn presetID="63" presetClass="path" presetSubtype="0" accel="50000" decel="50000" fill="hold" nodeType="withEffect">
                  <p:stCondLst>
                    <p:cond delay="300"/>
                  </p:stCondLst>
                  <p:childTnLst>
                    <p:animMotion origin="layout" path="M -0.0556 -0.00023 L 1.04167E-6 2.59259E-6 " pathEditMode="relative" rAng="0" ptsTypes="AA">
                      <p:cBhvr>
                        <p:cTn dur="300" fill="hold"/>
                        <p:tgtEl>
                          <p:spTgt spid="8"/>
                        </p:tgtEl>
                        <p:attrNameLst>
                          <p:attrName>ppt_x</p:attrName>
                          <p:attrName>ppt_y</p:attrName>
                        </p:attrNameLst>
                      </p:cBhvr>
                      <p:rCtr x="2773" y="0"/>
                    </p:animMotion>
                  </p:childTnLst>
                </p:cTn>
              </p:par>
            </p:tnLst>
          </p:tmpl>
        </p:tmplLst>
      </p:bldP>
      <p:bldP spid="72" grpId="0"/>
      <p:bldP spid="72" grpId="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97054-A84C-4E2C-B8A6-2FF41428C756}"/>
              </a:ext>
            </a:extLst>
          </p:cNvPr>
          <p:cNvSpPr>
            <a:spLocks noGrp="1"/>
          </p:cNvSpPr>
          <p:nvPr>
            <p:ph type="title" hasCustomPrompt="1"/>
          </p:nvPr>
        </p:nvSpPr>
        <p:spPr>
          <a:xfrm>
            <a:off x="838200" y="761365"/>
            <a:ext cx="2697480" cy="661035"/>
          </a:xfrm>
          <a:prstGeom prst="rect">
            <a:avLst/>
          </a:prstGeom>
        </p:spPr>
        <p:txBody>
          <a:bodyPr/>
          <a:lstStyle>
            <a:lvl1pPr>
              <a:defRPr>
                <a:solidFill>
                  <a:srgbClr val="99097D"/>
                </a:solidFill>
                <a:latin typeface="思源黑体 CN Bold" panose="020B0800000000000000" pitchFamily="34" charset="-122"/>
                <a:ea typeface="思源黑体 CN Bold" panose="020B0800000000000000" pitchFamily="34" charset="-122"/>
              </a:defRPr>
            </a:lvl1pPr>
          </a:lstStyle>
          <a:p>
            <a:r>
              <a:rPr lang="zh-CN" altLang="en-US" dirty="0"/>
              <a:t>使用说明</a:t>
            </a:r>
          </a:p>
        </p:txBody>
      </p:sp>
      <p:sp>
        <p:nvSpPr>
          <p:cNvPr id="3" name="文本框 2">
            <a:extLst>
              <a:ext uri="{FF2B5EF4-FFF2-40B4-BE49-F238E27FC236}">
                <a16:creationId xmlns:a16="http://schemas.microsoft.com/office/drawing/2014/main" id="{60179077-F6A1-4600-BC2B-77F28DD1568B}"/>
              </a:ext>
            </a:extLst>
          </p:cNvPr>
          <p:cNvSpPr txBox="1"/>
          <p:nvPr userDrawn="1"/>
        </p:nvSpPr>
        <p:spPr>
          <a:xfrm>
            <a:off x="883920" y="1717040"/>
            <a:ext cx="10586720" cy="2644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rgbClr val="99097D"/>
                </a:solidFill>
              </a:rPr>
              <a:t>模板中的图片未经作者授权者禁止商用；非商业用途请放心使用。</a:t>
            </a:r>
            <a:endParaRPr lang="en-US" altLang="zh-CN" sz="1400" dirty="0">
              <a:solidFill>
                <a:srgbClr val="99097D"/>
              </a:solidFill>
            </a:endParaRPr>
          </a:p>
          <a:p>
            <a:pPr marL="285750" indent="-285750">
              <a:lnSpc>
                <a:spcPct val="150000"/>
              </a:lnSpc>
              <a:buFont typeface="Arial" panose="020B0604020202020204" pitchFamily="34" charset="0"/>
              <a:buChar char="•"/>
            </a:pPr>
            <a:r>
              <a:rPr lang="zh-CN" altLang="en-US" sz="1400" dirty="0">
                <a:solidFill>
                  <a:srgbClr val="99097D"/>
                </a:solidFill>
              </a:rPr>
              <a:t>请自行安装本模板所需字体：中文（思源黑体 </a:t>
            </a:r>
            <a:r>
              <a:rPr lang="en-US" altLang="zh-CN" sz="1400" dirty="0">
                <a:solidFill>
                  <a:srgbClr val="99097D"/>
                </a:solidFill>
              </a:rPr>
              <a:t>CN Bold</a:t>
            </a:r>
            <a:r>
              <a:rPr lang="zh-CN" altLang="en-US" sz="1400" dirty="0">
                <a:solidFill>
                  <a:srgbClr val="99097D"/>
                </a:solidFill>
              </a:rPr>
              <a:t>、思源黑体 </a:t>
            </a:r>
            <a:r>
              <a:rPr lang="en-US" altLang="zh-CN" sz="1400" dirty="0">
                <a:solidFill>
                  <a:srgbClr val="99097D"/>
                </a:solidFill>
              </a:rPr>
              <a:t>CN Normal</a:t>
            </a:r>
            <a:r>
              <a:rPr lang="zh-CN" altLang="en-US" sz="1400" dirty="0">
                <a:solidFill>
                  <a:srgbClr val="99097D"/>
                </a:solidFill>
              </a:rPr>
              <a:t>）、英文（等线）。之后取消嵌入字体可大幅缩减演示文档占用的储存空间。</a:t>
            </a:r>
            <a:endParaRPr lang="en-US" altLang="zh-CN" sz="1400" dirty="0">
              <a:solidFill>
                <a:srgbClr val="99097D"/>
              </a:solidFill>
            </a:endParaRPr>
          </a:p>
          <a:p>
            <a:pPr marL="285750" indent="-285750">
              <a:lnSpc>
                <a:spcPct val="150000"/>
              </a:lnSpc>
              <a:buFont typeface="Arial" panose="020B0604020202020204" pitchFamily="34" charset="0"/>
              <a:buChar char="•"/>
            </a:pPr>
            <a:r>
              <a:rPr lang="zh-CN" altLang="en-US" sz="1400" dirty="0">
                <a:solidFill>
                  <a:srgbClr val="99097D"/>
                </a:solidFill>
              </a:rPr>
              <a:t>建议使用</a:t>
            </a:r>
            <a:r>
              <a:rPr lang="en-US" altLang="zh-CN" sz="1400" dirty="0">
                <a:solidFill>
                  <a:srgbClr val="99097D"/>
                </a:solidFill>
              </a:rPr>
              <a:t>Microsoft Office 2016</a:t>
            </a:r>
            <a:r>
              <a:rPr lang="zh-CN" altLang="en-US" sz="1400" dirty="0">
                <a:solidFill>
                  <a:srgbClr val="99097D"/>
                </a:solidFill>
              </a:rPr>
              <a:t>及以上版本，否则部分动画效果、图片效果无法正常显示，可在校园网环境下登陆</a:t>
            </a:r>
            <a:r>
              <a:rPr lang="en-US" altLang="zh-CN" sz="1400" dirty="0">
                <a:solidFill>
                  <a:srgbClr val="99097D"/>
                </a:solidFill>
              </a:rPr>
              <a:t>kms.nju.edu.cn</a:t>
            </a:r>
            <a:r>
              <a:rPr lang="zh-CN" altLang="en-US" sz="1400" dirty="0">
                <a:solidFill>
                  <a:srgbClr val="99097D"/>
                </a:solidFill>
              </a:rPr>
              <a:t>下载。</a:t>
            </a:r>
            <a:r>
              <a:rPr lang="en-US" altLang="zh-CN" sz="1400" dirty="0">
                <a:solidFill>
                  <a:srgbClr val="99097D"/>
                </a:solidFill>
              </a:rPr>
              <a:t>2019</a:t>
            </a:r>
            <a:r>
              <a:rPr lang="zh-CN" altLang="en-US" sz="1400" dirty="0">
                <a:solidFill>
                  <a:srgbClr val="99097D"/>
                </a:solidFill>
              </a:rPr>
              <a:t>版安装方法见</a:t>
            </a:r>
            <a:r>
              <a:rPr lang="en-US" altLang="zh-CN" sz="1400" dirty="0">
                <a:solidFill>
                  <a:srgbClr val="99097D"/>
                </a:solidFill>
              </a:rPr>
              <a:t>NIC</a:t>
            </a:r>
            <a:r>
              <a:rPr lang="zh-CN" altLang="en-US" sz="1400" dirty="0">
                <a:solidFill>
                  <a:srgbClr val="99097D"/>
                </a:solidFill>
              </a:rPr>
              <a:t>在小百合的教程。建议在教室演示时使用自己的笔记本电脑，以确保版本不会太低。</a:t>
            </a:r>
            <a:endParaRPr lang="en-US" altLang="zh-CN" sz="1400" dirty="0">
              <a:solidFill>
                <a:srgbClr val="99097D"/>
              </a:solidFill>
            </a:endParaRPr>
          </a:p>
          <a:p>
            <a:pPr marL="285750" indent="-285750">
              <a:lnSpc>
                <a:spcPct val="150000"/>
              </a:lnSpc>
              <a:buFont typeface="Arial" panose="020B0604020202020204" pitchFamily="34" charset="0"/>
              <a:buChar char="•"/>
            </a:pPr>
            <a:r>
              <a:rPr lang="zh-CN" altLang="en-US" sz="1400" dirty="0">
                <a:solidFill>
                  <a:srgbClr val="99097D"/>
                </a:solidFill>
              </a:rPr>
              <a:t>所有素材和页面布局都可以自行更改，例如：如果内容大纲要点超过</a:t>
            </a:r>
            <a:r>
              <a:rPr lang="en-US" altLang="zh-CN" sz="1400" dirty="0">
                <a:solidFill>
                  <a:srgbClr val="99097D"/>
                </a:solidFill>
              </a:rPr>
              <a:t>4</a:t>
            </a:r>
            <a:r>
              <a:rPr lang="zh-CN" altLang="en-US" sz="1400" dirty="0">
                <a:solidFill>
                  <a:srgbClr val="99097D"/>
                </a:solidFill>
              </a:rPr>
              <a:t>点，可复制模板中一点的样式后自行排版。</a:t>
            </a:r>
            <a:endParaRPr lang="en-US" altLang="zh-CN" sz="1400" dirty="0">
              <a:solidFill>
                <a:srgbClr val="99097D"/>
              </a:solidFill>
            </a:endParaRPr>
          </a:p>
          <a:p>
            <a:pPr marL="285750" indent="-285750">
              <a:lnSpc>
                <a:spcPct val="150000"/>
              </a:lnSpc>
              <a:buFont typeface="Arial" panose="020B0604020202020204" pitchFamily="34" charset="0"/>
              <a:buChar char="•"/>
            </a:pPr>
            <a:r>
              <a:rPr lang="zh-CN" altLang="en-US" sz="1400" dirty="0">
                <a:solidFill>
                  <a:srgbClr val="99097D"/>
                </a:solidFill>
              </a:rPr>
              <a:t>著作权与署名权归作者所有，严禁侵权。</a:t>
            </a:r>
            <a:endParaRPr lang="en-US" altLang="zh-CN" sz="1400" dirty="0">
              <a:solidFill>
                <a:srgbClr val="99097D"/>
              </a:solidFill>
            </a:endParaRPr>
          </a:p>
          <a:p>
            <a:pPr marL="285750" indent="-285750">
              <a:lnSpc>
                <a:spcPct val="150000"/>
              </a:lnSpc>
              <a:buFont typeface="Arial" panose="020B0604020202020204" pitchFamily="34" charset="0"/>
              <a:buChar char="•"/>
            </a:pPr>
            <a:r>
              <a:rPr lang="zh-CN" altLang="en-US" sz="1400" dirty="0">
                <a:solidFill>
                  <a:srgbClr val="99097D"/>
                </a:solidFill>
              </a:rPr>
              <a:t>未尽事宜解释权归作者所有，如有疑问欢迎在本模板发布之日起两年内通过电子邮件与作者（</a:t>
            </a:r>
            <a:r>
              <a:rPr lang="en-US" altLang="zh-CN" sz="1400" dirty="0">
                <a:solidFill>
                  <a:srgbClr val="99097D"/>
                </a:solidFill>
                <a:hlinkClick r:id="rId2">
                  <a:extLst>
                    <a:ext uri="{A12FA001-AC4F-418D-AE19-62706E023703}">
                      <ahyp:hlinkClr xmlns:ahyp="http://schemas.microsoft.com/office/drawing/2018/hyperlinkcolor" val="tx"/>
                    </a:ext>
                  </a:extLst>
                </a:hlinkClick>
              </a:rPr>
              <a:t>cnstarrywei@smail.nju.edu.cn</a:t>
            </a:r>
            <a:r>
              <a:rPr lang="zh-CN" altLang="en-US" sz="1400" dirty="0">
                <a:solidFill>
                  <a:srgbClr val="99097D"/>
                </a:solidFill>
              </a:rPr>
              <a:t>）联系。</a:t>
            </a:r>
            <a:endParaRPr lang="en-US" altLang="zh-CN" sz="1400" dirty="0">
              <a:solidFill>
                <a:srgbClr val="99097D"/>
              </a:solidFill>
            </a:endParaRPr>
          </a:p>
        </p:txBody>
      </p:sp>
      <p:sp>
        <p:nvSpPr>
          <p:cNvPr id="4" name="Text Box 3">
            <a:extLst>
              <a:ext uri="{FF2B5EF4-FFF2-40B4-BE49-F238E27FC236}">
                <a16:creationId xmlns:a16="http://schemas.microsoft.com/office/drawing/2014/main" id="{B99D4FC3-E7E3-4812-B661-AE77620F13FA}"/>
              </a:ext>
            </a:extLst>
          </p:cNvPr>
          <p:cNvSpPr txBox="1">
            <a:spLocks noChangeArrowheads="1"/>
          </p:cNvSpPr>
          <p:nvPr userDrawn="1"/>
        </p:nvSpPr>
        <p:spPr bwMode="blackWhite">
          <a:xfrm>
            <a:off x="509455" y="6316838"/>
            <a:ext cx="11173090" cy="200041"/>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99097D">
                    <a:alpha val="99000"/>
                  </a:srgbClr>
                </a:solidFill>
                <a:cs typeface="Arial" charset="0"/>
              </a:rPr>
              <a:t>© </a:t>
            </a:r>
            <a:r>
              <a:rPr lang="en-US" sz="700" dirty="0" err="1">
                <a:solidFill>
                  <a:srgbClr val="99097D">
                    <a:alpha val="99000"/>
                  </a:srgbClr>
                </a:solidFill>
                <a:cs typeface="Arial" charset="0"/>
              </a:rPr>
              <a:t>Xincheng</a:t>
            </a:r>
            <a:r>
              <a:rPr lang="en-US" sz="700" dirty="0">
                <a:solidFill>
                  <a:srgbClr val="99097D">
                    <a:alpha val="99000"/>
                  </a:srgbClr>
                </a:solidFill>
                <a:cs typeface="Arial" charset="0"/>
              </a:rPr>
              <a:t> Wei</a:t>
            </a:r>
          </a:p>
        </p:txBody>
      </p:sp>
    </p:spTree>
    <p:extLst>
      <p:ext uri="{BB962C8B-B14F-4D97-AF65-F5344CB8AC3E}">
        <p14:creationId xmlns:p14="http://schemas.microsoft.com/office/powerpoint/2010/main" val="1488154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999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extLst>
              <a:ext uri="{96DAC541-7B7A-43D3-8B79-37D633B846F1}">
                <asvg:svgBlip xmlns:asvg="http://schemas.microsoft.com/office/drawing/2016/SVG/main" r:embed="rId11"/>
              </a:ext>
            </a:extLst>
          </a:blip>
          <a:srcRect/>
          <a:stretch>
            <a:fillRect l="-162000" r="-16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577092"/>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64" r:id="rId3"/>
    <p:sldLayoutId id="2147483652" r:id="rId4"/>
    <p:sldLayoutId id="2147483662" r:id="rId5"/>
    <p:sldLayoutId id="2147483665" r:id="rId6"/>
    <p:sldLayoutId id="2147483660" r:id="rId7"/>
    <p:sldLayoutId id="2147483666" r:id="rId8"/>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131048"/>
      </p:ext>
    </p:extLst>
  </p:cSld>
  <p:clrMap bg1="lt1" tx1="dk1" bg2="lt2" tx2="dk2" accent1="accent1" accent2="accent2" accent3="accent3" accent4="accent4" accent5="accent5" accent6="accent6" hlink="hlink" folHlink="folHlink"/>
  <p:sldLayoutIdLst>
    <p:sldLayoutId id="2147483671" r:id="rId1"/>
    <p:sldLayoutId id="214748367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916A81-B6F9-4B15-A9FB-35289F45B5B7}"/>
              </a:ext>
            </a:extLst>
          </p:cNvPr>
          <p:cNvSpPr>
            <a:spLocks noGrp="1"/>
          </p:cNvSpPr>
          <p:nvPr>
            <p:ph type="title"/>
          </p:nvPr>
        </p:nvSpPr>
        <p:spPr/>
        <p:txBody>
          <a:bodyPr/>
          <a:lstStyle/>
          <a:p>
            <a:r>
              <a:rPr lang="zh-CN" altLang="en-US" dirty="0"/>
              <a:t>自动化工具复现</a:t>
            </a:r>
          </a:p>
        </p:txBody>
      </p:sp>
      <p:sp>
        <p:nvSpPr>
          <p:cNvPr id="3" name="文本占位符 2">
            <a:extLst>
              <a:ext uri="{FF2B5EF4-FFF2-40B4-BE49-F238E27FC236}">
                <a16:creationId xmlns:a16="http://schemas.microsoft.com/office/drawing/2014/main" id="{A6CD7B72-87BE-476C-8445-75813634DE83}"/>
              </a:ext>
            </a:extLst>
          </p:cNvPr>
          <p:cNvSpPr>
            <a:spLocks noGrp="1"/>
          </p:cNvSpPr>
          <p:nvPr>
            <p:ph type="body" sz="quarter" idx="13"/>
          </p:nvPr>
        </p:nvSpPr>
        <p:spPr>
          <a:xfrm>
            <a:off x="891685" y="3558904"/>
            <a:ext cx="6342492" cy="757130"/>
          </a:xfrm>
        </p:spPr>
        <p:txBody>
          <a:bodyPr/>
          <a:lstStyle/>
          <a:p>
            <a:r>
              <a:rPr lang="en-US" altLang="zh-CN" dirty="0"/>
              <a:t>《The Limitations of Deep Learning in Adversarial Settings》</a:t>
            </a:r>
            <a:endParaRPr lang="zh-CN" altLang="en-US" dirty="0"/>
          </a:p>
        </p:txBody>
      </p:sp>
      <p:sp>
        <p:nvSpPr>
          <p:cNvPr id="4" name="文本占位符 3">
            <a:extLst>
              <a:ext uri="{FF2B5EF4-FFF2-40B4-BE49-F238E27FC236}">
                <a16:creationId xmlns:a16="http://schemas.microsoft.com/office/drawing/2014/main" id="{03C41D75-7403-43BD-96FF-3A02BC3FB109}"/>
              </a:ext>
            </a:extLst>
          </p:cNvPr>
          <p:cNvSpPr>
            <a:spLocks noGrp="1"/>
          </p:cNvSpPr>
          <p:nvPr>
            <p:ph type="body" sz="quarter" idx="14"/>
          </p:nvPr>
        </p:nvSpPr>
        <p:spPr/>
        <p:txBody>
          <a:bodyPr/>
          <a:lstStyle/>
          <a:p>
            <a:r>
              <a:rPr lang="en-US" altLang="zh-CN" dirty="0"/>
              <a:t>191250008 </a:t>
            </a:r>
            <a:r>
              <a:rPr lang="zh-CN" altLang="en-US" dirty="0"/>
              <a:t>陈家伟</a:t>
            </a:r>
          </a:p>
        </p:txBody>
      </p:sp>
    </p:spTree>
    <p:extLst>
      <p:ext uri="{BB962C8B-B14F-4D97-AF65-F5344CB8AC3E}">
        <p14:creationId xmlns:p14="http://schemas.microsoft.com/office/powerpoint/2010/main" val="1071290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309E154-A034-42E5-A9B6-F512B3502568}"/>
              </a:ext>
            </a:extLst>
          </p:cNvPr>
          <p:cNvSpPr>
            <a:spLocks noGrp="1"/>
          </p:cNvSpPr>
          <p:nvPr>
            <p:ph type="body" sz="quarter" idx="12"/>
          </p:nvPr>
        </p:nvSpPr>
        <p:spPr/>
        <p:txBody>
          <a:bodyPr/>
          <a:lstStyle/>
          <a:p>
            <a:r>
              <a:rPr lang="en-US" altLang="zh-CN" dirty="0">
                <a:latin typeface="DengXian" panose="02010600030101010101" pitchFamily="2" charset="-122"/>
                <a:sym typeface="DengXian" panose="02010600030101010101" pitchFamily="2" charset="-122"/>
              </a:rPr>
              <a:t>3</a:t>
            </a:r>
            <a:endParaRPr lang="zh-CN" altLang="en-US" dirty="0">
              <a:latin typeface="DengXian" panose="02010600030101010101" pitchFamily="2" charset="-122"/>
              <a:sym typeface="DengXian" panose="02010600030101010101" pitchFamily="2" charset="-122"/>
            </a:endParaRPr>
          </a:p>
        </p:txBody>
      </p:sp>
      <p:sp>
        <p:nvSpPr>
          <p:cNvPr id="3" name="文本占位符 2">
            <a:extLst>
              <a:ext uri="{FF2B5EF4-FFF2-40B4-BE49-F238E27FC236}">
                <a16:creationId xmlns:a16="http://schemas.microsoft.com/office/drawing/2014/main" id="{4DBC61A1-6D84-46CF-928A-2B80F7285A2A}"/>
              </a:ext>
            </a:extLst>
          </p:cNvPr>
          <p:cNvSpPr>
            <a:spLocks noGrp="1"/>
          </p:cNvSpPr>
          <p:nvPr>
            <p:ph type="body" sz="quarter" idx="13"/>
          </p:nvPr>
        </p:nvSpPr>
        <p:spPr/>
        <p:txBody>
          <a:bodyPr/>
          <a:lstStyle/>
          <a:p>
            <a:r>
              <a:rPr lang="en-US" altLang="zh-CN" dirty="0" err="1">
                <a:latin typeface="DengXian" panose="02010600030101010101" pitchFamily="2" charset="-122"/>
                <a:sym typeface="DengXian" panose="02010600030101010101" pitchFamily="2" charset="-122"/>
              </a:rPr>
              <a:t>jsma</a:t>
            </a:r>
            <a:endParaRPr lang="zh-CN" altLang="en-US" dirty="0">
              <a:latin typeface="DengXian" panose="02010600030101010101" pitchFamily="2" charset="-122"/>
              <a:sym typeface="DengXian" panose="02010600030101010101" pitchFamily="2" charset="-122"/>
            </a:endParaRPr>
          </a:p>
        </p:txBody>
      </p:sp>
      <p:sp>
        <p:nvSpPr>
          <p:cNvPr id="6" name="文本框 5">
            <a:extLst>
              <a:ext uri="{FF2B5EF4-FFF2-40B4-BE49-F238E27FC236}">
                <a16:creationId xmlns:a16="http://schemas.microsoft.com/office/drawing/2014/main" id="{EFF36A2A-2A7F-4BBD-9CEA-D8B19AD2C724}"/>
              </a:ext>
            </a:extLst>
          </p:cNvPr>
          <p:cNvSpPr txBox="1"/>
          <p:nvPr/>
        </p:nvSpPr>
        <p:spPr>
          <a:xfrm>
            <a:off x="423378" y="1073553"/>
            <a:ext cx="10741228" cy="1026628"/>
          </a:xfrm>
          <a:prstGeom prst="rect">
            <a:avLst/>
          </a:prstGeom>
          <a:noFill/>
        </p:spPr>
        <p:txBody>
          <a:bodyPr wrap="square" rtlCol="0">
            <a:spAutoFit/>
          </a:bodyPr>
          <a:lstStyle/>
          <a:p>
            <a:pPr>
              <a:lnSpc>
                <a:spcPct val="130000"/>
              </a:lnSpc>
            </a:pPr>
            <a:r>
              <a:rPr lang="zh-CN" altLang="en-US" sz="1600" dirty="0">
                <a:solidFill>
                  <a:srgbClr val="929292"/>
                </a:solidFill>
                <a:latin typeface="思源黑体 CN Normal" panose="020B0400000000000000" pitchFamily="34" charset="-122"/>
                <a:ea typeface="思源黑体 CN Normal" panose="020B0400000000000000" pitchFamily="34" charset="-122"/>
                <a:sym typeface="DengXian" panose="02010600030101010101" pitchFamily="2" charset="-122"/>
              </a:rPr>
              <a:t>该算法主要是迭代地修改</a:t>
            </a:r>
            <a:r>
              <a:rPr lang="en-US" altLang="zh-CN" sz="1600" dirty="0">
                <a:solidFill>
                  <a:srgbClr val="929292"/>
                </a:solidFill>
                <a:latin typeface="思源黑体 CN Normal" panose="020B0400000000000000" pitchFamily="34" charset="-122"/>
                <a:ea typeface="思源黑体 CN Normal" panose="020B0400000000000000" pitchFamily="34" charset="-122"/>
                <a:sym typeface="DengXian" panose="02010600030101010101" pitchFamily="2" charset="-122"/>
              </a:rPr>
              <a:t>X</a:t>
            </a:r>
            <a:r>
              <a:rPr lang="zh-CN" altLang="en-US" sz="1600" dirty="0">
                <a:solidFill>
                  <a:srgbClr val="929292"/>
                </a:solidFill>
                <a:latin typeface="思源黑体 CN Normal" panose="020B0400000000000000" pitchFamily="34" charset="-122"/>
                <a:ea typeface="思源黑体 CN Normal" panose="020B0400000000000000" pitchFamily="34" charset="-122"/>
                <a:sym typeface="DengXian" panose="02010600030101010101" pitchFamily="2" charset="-122"/>
              </a:rPr>
              <a:t>，直到达到扰动最大值或生成成功的对抗样本。迭代的步骤为首先生成雅可比矩阵，然后调用</a:t>
            </a:r>
            <a:r>
              <a:rPr lang="en-US" altLang="zh-CN" sz="1600" dirty="0" err="1">
                <a:solidFill>
                  <a:srgbClr val="929292"/>
                </a:solidFill>
                <a:latin typeface="思源黑体 CN Normal" panose="020B0400000000000000" pitchFamily="34" charset="-122"/>
                <a:ea typeface="思源黑体 CN Normal" panose="020B0400000000000000" pitchFamily="34" charset="-122"/>
                <a:sym typeface="DengXian" panose="02010600030101010101" pitchFamily="2" charset="-122"/>
              </a:rPr>
              <a:t>saliency_map</a:t>
            </a:r>
            <a:r>
              <a:rPr lang="zh-CN" altLang="en-US" sz="1600" dirty="0">
                <a:solidFill>
                  <a:srgbClr val="929292"/>
                </a:solidFill>
                <a:latin typeface="思源黑体 CN Normal" panose="020B0400000000000000" pitchFamily="34" charset="-122"/>
                <a:ea typeface="思源黑体 CN Normal" panose="020B0400000000000000" pitchFamily="34" charset="-122"/>
                <a:sym typeface="DengXian" panose="02010600030101010101" pitchFamily="2" charset="-122"/>
              </a:rPr>
              <a:t>方法，可以理解为根据雅可比矩阵和目标分类为输入向量的每一个特征打分，选择分数最大者进行扰动。</a:t>
            </a:r>
          </a:p>
        </p:txBody>
      </p:sp>
      <p:pic>
        <p:nvPicPr>
          <p:cNvPr id="7" name="图片 6">
            <a:extLst>
              <a:ext uri="{FF2B5EF4-FFF2-40B4-BE49-F238E27FC236}">
                <a16:creationId xmlns:a16="http://schemas.microsoft.com/office/drawing/2014/main" id="{F1D45D33-9A09-48A5-A420-5D6F796F7BFC}"/>
              </a:ext>
            </a:extLst>
          </p:cNvPr>
          <p:cNvPicPr>
            <a:picLocks noChangeAspect="1"/>
          </p:cNvPicPr>
          <p:nvPr/>
        </p:nvPicPr>
        <p:blipFill>
          <a:blip r:embed="rId3"/>
          <a:stretch>
            <a:fillRect/>
          </a:stretch>
        </p:blipFill>
        <p:spPr>
          <a:xfrm>
            <a:off x="423378" y="2387667"/>
            <a:ext cx="5152381" cy="3857143"/>
          </a:xfrm>
          <a:prstGeom prst="rect">
            <a:avLst/>
          </a:prstGeom>
        </p:spPr>
      </p:pic>
      <p:sp>
        <p:nvSpPr>
          <p:cNvPr id="14" name="文本框 13">
            <a:extLst>
              <a:ext uri="{FF2B5EF4-FFF2-40B4-BE49-F238E27FC236}">
                <a16:creationId xmlns:a16="http://schemas.microsoft.com/office/drawing/2014/main" id="{6CA96827-83D4-486E-A028-9C3BF6F1A4A5}"/>
              </a:ext>
            </a:extLst>
          </p:cNvPr>
          <p:cNvSpPr txBox="1"/>
          <p:nvPr/>
        </p:nvSpPr>
        <p:spPr>
          <a:xfrm>
            <a:off x="5913658" y="2745086"/>
            <a:ext cx="5656671" cy="2585323"/>
          </a:xfrm>
          <a:prstGeom prst="rect">
            <a:avLst/>
          </a:prstGeom>
          <a:noFill/>
        </p:spPr>
        <p:txBody>
          <a:bodyPr wrap="square" rtlCol="0">
            <a:spAutoFit/>
          </a:bodyPr>
          <a:lstStyle/>
          <a:p>
            <a:r>
              <a:rPr lang="zh-CN" altLang="en-US" b="0" i="0" dirty="0">
                <a:solidFill>
                  <a:srgbClr val="121212"/>
                </a:solidFill>
                <a:effectLst/>
                <a:latin typeface="-apple-system"/>
              </a:rPr>
              <a:t>主要三个步骤</a:t>
            </a:r>
            <a:endParaRPr lang="en-US" altLang="zh-CN" b="0" i="0" dirty="0">
              <a:solidFill>
                <a:srgbClr val="121212"/>
              </a:solidFill>
              <a:effectLst/>
              <a:latin typeface="-apple-system"/>
            </a:endParaRPr>
          </a:p>
          <a:p>
            <a:endParaRPr lang="en-US" altLang="zh-CN" dirty="0">
              <a:solidFill>
                <a:srgbClr val="121212"/>
              </a:solidFill>
              <a:latin typeface="-apple-system"/>
            </a:endParaRPr>
          </a:p>
          <a:p>
            <a:r>
              <a:rPr lang="en-US" altLang="zh-CN" b="0" i="0" dirty="0">
                <a:solidFill>
                  <a:srgbClr val="121212"/>
                </a:solidFill>
                <a:effectLst/>
                <a:latin typeface="-apple-system"/>
              </a:rPr>
              <a:t>1.</a:t>
            </a:r>
            <a:r>
              <a:rPr lang="zh-CN" altLang="en-US" b="0" i="0" dirty="0">
                <a:solidFill>
                  <a:srgbClr val="121212"/>
                </a:solidFill>
                <a:effectLst/>
                <a:latin typeface="-apple-system"/>
              </a:rPr>
              <a:t>计算前向导数</a:t>
            </a:r>
            <a:endParaRPr lang="en-US" altLang="zh-CN" b="0" i="0" dirty="0">
              <a:solidFill>
                <a:srgbClr val="121212"/>
              </a:solidFill>
              <a:effectLst/>
              <a:latin typeface="-apple-system"/>
            </a:endParaRPr>
          </a:p>
          <a:p>
            <a:endParaRPr lang="en-US" altLang="zh-CN" dirty="0">
              <a:solidFill>
                <a:srgbClr val="121212"/>
              </a:solidFill>
              <a:latin typeface="-apple-system"/>
            </a:endParaRPr>
          </a:p>
          <a:p>
            <a:endParaRPr lang="en-US" altLang="zh-CN" b="0" i="0" dirty="0">
              <a:solidFill>
                <a:srgbClr val="121212"/>
              </a:solidFill>
              <a:effectLst/>
              <a:latin typeface="-apple-system"/>
            </a:endParaRPr>
          </a:p>
          <a:p>
            <a:r>
              <a:rPr lang="en-US" altLang="zh-CN" dirty="0">
                <a:solidFill>
                  <a:srgbClr val="121212"/>
                </a:solidFill>
                <a:latin typeface="-apple-system"/>
              </a:rPr>
              <a:t>2.</a:t>
            </a:r>
            <a:r>
              <a:rPr lang="zh-CN" altLang="en-US" b="0" i="0" dirty="0">
                <a:solidFill>
                  <a:srgbClr val="121212"/>
                </a:solidFill>
                <a:effectLst/>
                <a:latin typeface="-apple-system"/>
              </a:rPr>
              <a:t>基于前向导数构造显著图</a:t>
            </a:r>
            <a:endParaRPr lang="en-US" altLang="zh-CN" b="0" i="0" dirty="0">
              <a:solidFill>
                <a:srgbClr val="121212"/>
              </a:solidFill>
              <a:effectLst/>
              <a:latin typeface="-apple-system"/>
            </a:endParaRPr>
          </a:p>
          <a:p>
            <a:endParaRPr lang="en-US" altLang="zh-CN" dirty="0">
              <a:solidFill>
                <a:srgbClr val="121212"/>
              </a:solidFill>
              <a:latin typeface="-apple-system"/>
            </a:endParaRPr>
          </a:p>
          <a:p>
            <a:endParaRPr lang="en-US" altLang="zh-CN" dirty="0">
              <a:solidFill>
                <a:srgbClr val="121212"/>
              </a:solidFill>
              <a:latin typeface="-apple-system"/>
            </a:endParaRPr>
          </a:p>
          <a:p>
            <a:r>
              <a:rPr lang="en-US" altLang="zh-CN" dirty="0">
                <a:solidFill>
                  <a:srgbClr val="121212"/>
                </a:solidFill>
                <a:latin typeface="-apple-system"/>
              </a:rPr>
              <a:t>3.</a:t>
            </a:r>
            <a:r>
              <a:rPr lang="zh-CN" altLang="en-US" b="0" i="0" dirty="0">
                <a:solidFill>
                  <a:srgbClr val="121212"/>
                </a:solidFill>
                <a:effectLst/>
                <a:latin typeface="-apple-system"/>
              </a:rPr>
              <a:t>利用     修改</a:t>
            </a:r>
            <a:r>
              <a:rPr lang="en-US" altLang="zh-CN" b="0" i="0" dirty="0">
                <a:solidFill>
                  <a:srgbClr val="121212"/>
                </a:solidFill>
                <a:effectLst/>
                <a:latin typeface="-apple-system"/>
              </a:rPr>
              <a:t>	   </a:t>
            </a:r>
            <a:r>
              <a:rPr lang="zh-CN" altLang="en-US" b="0" i="0" dirty="0">
                <a:solidFill>
                  <a:srgbClr val="121212"/>
                </a:solidFill>
                <a:effectLst/>
                <a:latin typeface="-apple-system"/>
              </a:rPr>
              <a:t>修改像素点在</a:t>
            </a:r>
            <a:r>
              <a:rPr lang="en-US" altLang="zh-CN" b="0" i="0" dirty="0" err="1">
                <a:solidFill>
                  <a:srgbClr val="121212"/>
                </a:solidFill>
                <a:effectLst/>
                <a:latin typeface="-apple-system"/>
              </a:rPr>
              <a:t>mnist</a:t>
            </a:r>
            <a:r>
              <a:rPr lang="zh-CN" altLang="en-US" b="0" i="0" dirty="0">
                <a:solidFill>
                  <a:srgbClr val="121212"/>
                </a:solidFill>
                <a:effectLst/>
                <a:latin typeface="-apple-system"/>
              </a:rPr>
              <a:t>中作者设为    </a:t>
            </a:r>
            <a:r>
              <a:rPr lang="en-US" altLang="zh-CN" b="0" i="0" dirty="0">
                <a:solidFill>
                  <a:srgbClr val="121212"/>
                </a:solidFill>
                <a:effectLst/>
                <a:latin typeface="-apple-system"/>
              </a:rPr>
              <a:t>+1</a:t>
            </a:r>
            <a:endParaRPr lang="zh-CN" altLang="en-US" dirty="0"/>
          </a:p>
        </p:txBody>
      </p:sp>
      <p:pic>
        <p:nvPicPr>
          <p:cNvPr id="26" name="图片 25">
            <a:extLst>
              <a:ext uri="{FF2B5EF4-FFF2-40B4-BE49-F238E27FC236}">
                <a16:creationId xmlns:a16="http://schemas.microsoft.com/office/drawing/2014/main" id="{0735EA4A-A4F3-45E8-9C06-5FD9A9E934B2}"/>
              </a:ext>
            </a:extLst>
          </p:cNvPr>
          <p:cNvPicPr>
            <a:picLocks noChangeAspect="1"/>
          </p:cNvPicPr>
          <p:nvPr/>
        </p:nvPicPr>
        <p:blipFill>
          <a:blip r:embed="rId4"/>
          <a:stretch>
            <a:fillRect/>
          </a:stretch>
        </p:blipFill>
        <p:spPr>
          <a:xfrm>
            <a:off x="6650768" y="4979525"/>
            <a:ext cx="219048" cy="257143"/>
          </a:xfrm>
          <a:prstGeom prst="rect">
            <a:avLst/>
          </a:prstGeom>
        </p:spPr>
      </p:pic>
      <p:pic>
        <p:nvPicPr>
          <p:cNvPr id="28" name="图片 27">
            <a:extLst>
              <a:ext uri="{FF2B5EF4-FFF2-40B4-BE49-F238E27FC236}">
                <a16:creationId xmlns:a16="http://schemas.microsoft.com/office/drawing/2014/main" id="{2E933E49-3165-4BAD-B05F-037A3F0D7508}"/>
              </a:ext>
            </a:extLst>
          </p:cNvPr>
          <p:cNvPicPr>
            <a:picLocks noChangeAspect="1"/>
          </p:cNvPicPr>
          <p:nvPr/>
        </p:nvPicPr>
        <p:blipFill>
          <a:blip r:embed="rId5"/>
          <a:stretch>
            <a:fillRect/>
          </a:stretch>
        </p:blipFill>
        <p:spPr>
          <a:xfrm>
            <a:off x="7452747" y="4965183"/>
            <a:ext cx="438095" cy="257143"/>
          </a:xfrm>
          <a:prstGeom prst="rect">
            <a:avLst/>
          </a:prstGeom>
        </p:spPr>
      </p:pic>
      <p:pic>
        <p:nvPicPr>
          <p:cNvPr id="2065" name="Picture 17" descr="preview">
            <a:extLst>
              <a:ext uri="{FF2B5EF4-FFF2-40B4-BE49-F238E27FC236}">
                <a16:creationId xmlns:a16="http://schemas.microsoft.com/office/drawing/2014/main" id="{9D6EACA7-64AB-4F75-9E16-849F05D4D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0249" y="3035654"/>
            <a:ext cx="2862263"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preview">
            <a:extLst>
              <a:ext uri="{FF2B5EF4-FFF2-40B4-BE49-F238E27FC236}">
                <a16:creationId xmlns:a16="http://schemas.microsoft.com/office/drawing/2014/main" id="{8400B322-BAC4-47B5-8E4C-92D86E2648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8312" y="4037747"/>
            <a:ext cx="2434200" cy="447098"/>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990A8800-1799-4F36-BF11-A19E891A03CE}"/>
              </a:ext>
            </a:extLst>
          </p:cNvPr>
          <p:cNvPicPr>
            <a:picLocks noChangeAspect="1"/>
          </p:cNvPicPr>
          <p:nvPr/>
        </p:nvPicPr>
        <p:blipFill>
          <a:blip r:embed="rId4"/>
          <a:stretch>
            <a:fillRect/>
          </a:stretch>
        </p:blipFill>
        <p:spPr>
          <a:xfrm>
            <a:off x="11055082" y="5001178"/>
            <a:ext cx="219048" cy="257143"/>
          </a:xfrm>
          <a:prstGeom prst="rect">
            <a:avLst/>
          </a:prstGeom>
        </p:spPr>
      </p:pic>
    </p:spTree>
    <p:extLst>
      <p:ext uri="{BB962C8B-B14F-4D97-AF65-F5344CB8AC3E}">
        <p14:creationId xmlns:p14="http://schemas.microsoft.com/office/powerpoint/2010/main" val="1827489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B31EB8-25CE-4087-B225-08777204A18F}"/>
              </a:ext>
            </a:extLst>
          </p:cNvPr>
          <p:cNvSpPr>
            <a:spLocks noGrp="1"/>
          </p:cNvSpPr>
          <p:nvPr>
            <p:ph type="body" sz="quarter" idx="10"/>
          </p:nvPr>
        </p:nvSpPr>
        <p:spPr/>
        <p:txBody>
          <a:bodyPr/>
          <a:lstStyle/>
          <a:p>
            <a:r>
              <a:rPr lang="en-US" altLang="zh-CN" dirty="0">
                <a:latin typeface="DengXian" panose="02010600030101010101" pitchFamily="2" charset="-122"/>
                <a:sym typeface="DengXian" panose="02010600030101010101" pitchFamily="2" charset="-122"/>
              </a:rPr>
              <a:t>4</a:t>
            </a:r>
            <a:endParaRPr lang="zh-CN" altLang="en-US" dirty="0">
              <a:latin typeface="DengXian" panose="02010600030101010101" pitchFamily="2" charset="-122"/>
              <a:sym typeface="DengXian" panose="02010600030101010101" pitchFamily="2" charset="-122"/>
            </a:endParaRPr>
          </a:p>
        </p:txBody>
      </p:sp>
      <p:sp>
        <p:nvSpPr>
          <p:cNvPr id="3" name="文本占位符 2">
            <a:extLst>
              <a:ext uri="{FF2B5EF4-FFF2-40B4-BE49-F238E27FC236}">
                <a16:creationId xmlns:a16="http://schemas.microsoft.com/office/drawing/2014/main" id="{44C51B14-89D0-4C51-B7F4-C7D78F8B003D}"/>
              </a:ext>
            </a:extLst>
          </p:cNvPr>
          <p:cNvSpPr>
            <a:spLocks noGrp="1"/>
          </p:cNvSpPr>
          <p:nvPr>
            <p:ph type="body" sz="quarter" idx="11"/>
          </p:nvPr>
        </p:nvSpPr>
        <p:spPr>
          <a:xfrm>
            <a:off x="3096638" y="3303387"/>
            <a:ext cx="6156004" cy="756868"/>
          </a:xfrm>
        </p:spPr>
        <p:txBody>
          <a:bodyPr/>
          <a:lstStyle/>
          <a:p>
            <a:pPr algn="ctr"/>
            <a:r>
              <a:rPr lang="en-US" altLang="zh-CN" dirty="0"/>
              <a:t>MNIST</a:t>
            </a:r>
            <a:r>
              <a:rPr lang="zh-CN" altLang="en-US" dirty="0"/>
              <a:t>实验结果</a:t>
            </a:r>
            <a:endParaRPr lang="zh-CN" altLang="en-US" b="1" i="0" dirty="0">
              <a:solidFill>
                <a:srgbClr val="121212"/>
              </a:solidFill>
              <a:effectLst/>
              <a:latin typeface="-apple-system"/>
            </a:endParaRPr>
          </a:p>
        </p:txBody>
      </p:sp>
    </p:spTree>
    <p:extLst>
      <p:ext uri="{BB962C8B-B14F-4D97-AF65-F5344CB8AC3E}">
        <p14:creationId xmlns:p14="http://schemas.microsoft.com/office/powerpoint/2010/main" val="41718879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1138F6D-C21A-4CBA-A5C5-FA885B0837EA}"/>
              </a:ext>
            </a:extLst>
          </p:cNvPr>
          <p:cNvSpPr>
            <a:spLocks noGrp="1"/>
          </p:cNvSpPr>
          <p:nvPr>
            <p:ph type="body" sz="quarter" idx="12"/>
          </p:nvPr>
        </p:nvSpPr>
        <p:spPr/>
        <p:txBody>
          <a:bodyPr/>
          <a:lstStyle/>
          <a:p>
            <a:r>
              <a:rPr lang="en-US" altLang="zh-CN" dirty="0">
                <a:latin typeface="DengXian" panose="02010600030101010101" pitchFamily="2" charset="-122"/>
                <a:sym typeface="DengXian" panose="02010600030101010101" pitchFamily="2" charset="-122"/>
              </a:rPr>
              <a:t>4</a:t>
            </a:r>
            <a:endParaRPr lang="zh-CN" altLang="en-US" dirty="0">
              <a:latin typeface="DengXian" panose="02010600030101010101" pitchFamily="2" charset="-122"/>
              <a:sym typeface="DengXian" panose="02010600030101010101" pitchFamily="2" charset="-122"/>
            </a:endParaRPr>
          </a:p>
        </p:txBody>
      </p:sp>
      <p:sp>
        <p:nvSpPr>
          <p:cNvPr id="3" name="文本占位符 2">
            <a:extLst>
              <a:ext uri="{FF2B5EF4-FFF2-40B4-BE49-F238E27FC236}">
                <a16:creationId xmlns:a16="http://schemas.microsoft.com/office/drawing/2014/main" id="{3E3D5539-6C2E-46FD-953E-DAF5F5C2EB46}"/>
              </a:ext>
            </a:extLst>
          </p:cNvPr>
          <p:cNvSpPr>
            <a:spLocks noGrp="1"/>
          </p:cNvSpPr>
          <p:nvPr>
            <p:ph type="body" sz="quarter" idx="13"/>
          </p:nvPr>
        </p:nvSpPr>
        <p:spPr>
          <a:xfrm>
            <a:off x="843783" y="81066"/>
            <a:ext cx="3755377" cy="401955"/>
          </a:xfrm>
        </p:spPr>
        <p:txBody>
          <a:bodyPr/>
          <a:lstStyle/>
          <a:p>
            <a:pPr algn="l"/>
            <a:r>
              <a:rPr lang="en-US" altLang="zh-CN" b="1" i="0" dirty="0">
                <a:solidFill>
                  <a:srgbClr val="121212"/>
                </a:solidFill>
                <a:effectLst/>
                <a:latin typeface="-apple-system"/>
              </a:rPr>
              <a:t> MNIST</a:t>
            </a:r>
            <a:r>
              <a:rPr lang="zh-CN" altLang="en-US" b="1" i="0" dirty="0">
                <a:solidFill>
                  <a:srgbClr val="121212"/>
                </a:solidFill>
                <a:effectLst/>
                <a:latin typeface="-apple-system"/>
              </a:rPr>
              <a:t>数据集实验结果</a:t>
            </a:r>
          </a:p>
          <a:p>
            <a:endParaRPr lang="zh-CN" altLang="en-US" dirty="0">
              <a:latin typeface="DengXian" panose="02010600030101010101" pitchFamily="2" charset="-122"/>
              <a:sym typeface="DengXian" panose="02010600030101010101" pitchFamily="2" charset="-122"/>
            </a:endParaRPr>
          </a:p>
        </p:txBody>
      </p:sp>
      <p:sp>
        <p:nvSpPr>
          <p:cNvPr id="38" name="矩形 1">
            <a:extLst>
              <a:ext uri="{FF2B5EF4-FFF2-40B4-BE49-F238E27FC236}">
                <a16:creationId xmlns:a16="http://schemas.microsoft.com/office/drawing/2014/main" id="{50C5B9CC-041C-4EC5-B566-1E69C45E788E}"/>
              </a:ext>
            </a:extLst>
          </p:cNvPr>
          <p:cNvSpPr/>
          <p:nvPr/>
        </p:nvSpPr>
        <p:spPr bwMode="auto">
          <a:xfrm>
            <a:off x="4250835" y="1067898"/>
            <a:ext cx="3690329" cy="654417"/>
          </a:xfrm>
          <a:prstGeom prst="roundRect">
            <a:avLst>
              <a:gd name="adj" fmla="val 11749"/>
            </a:avLst>
          </a:prstGeom>
          <a:solidFill>
            <a:schemeClr val="bg1"/>
          </a:solidFill>
          <a:ln w="10795" cap="flat" cmpd="sng" algn="ctr">
            <a:noFill/>
            <a:prstDash val="solid"/>
          </a:ln>
          <a:effectLst>
            <a:outerShdw blurRad="317500" dist="50800" dir="8400000" algn="tl"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pPr>
            <a:r>
              <a:rPr lang="zh-CN" altLang="en-US" dirty="0">
                <a:solidFill>
                  <a:schemeClr val="tx1"/>
                </a:solidFill>
              </a:rPr>
              <a:t>三方面评估</a:t>
            </a:r>
            <a:r>
              <a:rPr lang="en-US" altLang="zh-CN" dirty="0">
                <a:solidFill>
                  <a:schemeClr val="tx1"/>
                </a:solidFill>
              </a:rPr>
              <a:t>JSMA</a:t>
            </a:r>
            <a:r>
              <a:rPr lang="zh-CN" altLang="en-US" dirty="0">
                <a:solidFill>
                  <a:schemeClr val="tx1"/>
                </a:solidFill>
              </a:rPr>
              <a:t>攻击方法的效果</a:t>
            </a:r>
            <a:endParaRPr lang="en-US" sz="3000" spc="300" dirty="0">
              <a:solidFill>
                <a:schemeClr val="tx1"/>
              </a:solidFill>
              <a:latin typeface="思源黑体 CN Bold" panose="020B0800000000000000" pitchFamily="34" charset="-122"/>
              <a:ea typeface="思源黑体 CN Bold" panose="020B0800000000000000" pitchFamily="34" charset="-122"/>
              <a:sym typeface="DengXian" panose="02010600030101010101" pitchFamily="2" charset="-122"/>
            </a:endParaRPr>
          </a:p>
        </p:txBody>
      </p:sp>
      <p:grpSp>
        <p:nvGrpSpPr>
          <p:cNvPr id="7" name="组合 6">
            <a:extLst>
              <a:ext uri="{FF2B5EF4-FFF2-40B4-BE49-F238E27FC236}">
                <a16:creationId xmlns:a16="http://schemas.microsoft.com/office/drawing/2014/main" id="{06E14422-F87C-474D-9ABE-B6FF45226FD1}"/>
              </a:ext>
            </a:extLst>
          </p:cNvPr>
          <p:cNvGrpSpPr/>
          <p:nvPr/>
        </p:nvGrpSpPr>
        <p:grpSpPr>
          <a:xfrm>
            <a:off x="1134108" y="2238770"/>
            <a:ext cx="4537697" cy="590177"/>
            <a:chOff x="1238876" y="2052320"/>
            <a:chExt cx="4582803" cy="590177"/>
          </a:xfrm>
        </p:grpSpPr>
        <p:sp>
          <p:nvSpPr>
            <p:cNvPr id="4" name="矩形: 圆角 3">
              <a:extLst>
                <a:ext uri="{FF2B5EF4-FFF2-40B4-BE49-F238E27FC236}">
                  <a16:creationId xmlns:a16="http://schemas.microsoft.com/office/drawing/2014/main" id="{8010EFC4-5942-4321-9220-359F5592B433}"/>
                </a:ext>
              </a:extLst>
            </p:cNvPr>
            <p:cNvSpPr/>
            <p:nvPr/>
          </p:nvSpPr>
          <p:spPr>
            <a:xfrm>
              <a:off x="1238876" y="2052320"/>
              <a:ext cx="4582803" cy="548640"/>
            </a:xfrm>
            <a:prstGeom prst="roundRect">
              <a:avLst/>
            </a:prstGeom>
            <a:solidFill>
              <a:srgbClr val="9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0" i="0" dirty="0">
                  <a:solidFill>
                    <a:schemeClr val="bg1"/>
                  </a:solidFill>
                  <a:effectLst/>
                  <a:latin typeface="-apple-system"/>
                </a:rPr>
                <a:t>是否可以利用</a:t>
              </a:r>
              <a:r>
                <a:rPr lang="en-US" altLang="zh-CN" sz="2000" b="0" i="0" dirty="0">
                  <a:solidFill>
                    <a:schemeClr val="bg1"/>
                  </a:solidFill>
                  <a:effectLst/>
                  <a:latin typeface="-apple-system"/>
                </a:rPr>
                <a:t>JSMA</a:t>
              </a:r>
              <a:r>
                <a:rPr lang="zh-CN" altLang="en-US" sz="2000" b="0" i="0" dirty="0">
                  <a:solidFill>
                    <a:schemeClr val="bg1"/>
                  </a:solidFill>
                  <a:effectLst/>
                  <a:latin typeface="-apple-system"/>
                </a:rPr>
                <a:t>攻击任何样本？</a:t>
              </a:r>
              <a:endParaRPr lang="zh-CN" altLang="en-US" sz="2000" spc="300" dirty="0">
                <a:solidFill>
                  <a:schemeClr val="bg1"/>
                </a:solidFill>
                <a:latin typeface="思源黑体 CN Bold" panose="020B0800000000000000" pitchFamily="34" charset="-122"/>
                <a:ea typeface="思源黑体 CN Bold" panose="020B0800000000000000" pitchFamily="34" charset="-122"/>
              </a:endParaRPr>
            </a:p>
          </p:txBody>
        </p:sp>
        <p:sp>
          <p:nvSpPr>
            <p:cNvPr id="6" name="矩形 5">
              <a:extLst>
                <a:ext uri="{FF2B5EF4-FFF2-40B4-BE49-F238E27FC236}">
                  <a16:creationId xmlns:a16="http://schemas.microsoft.com/office/drawing/2014/main" id="{72BE2DEC-4411-41FC-AC63-A0594C3DE53B}"/>
                </a:ext>
              </a:extLst>
            </p:cNvPr>
            <p:cNvSpPr/>
            <p:nvPr/>
          </p:nvSpPr>
          <p:spPr>
            <a:xfrm>
              <a:off x="1238876" y="2550914"/>
              <a:ext cx="4582803" cy="91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5FF4391D-DAAA-4042-8943-23F21BFAAA01}"/>
              </a:ext>
            </a:extLst>
          </p:cNvPr>
          <p:cNvGrpSpPr/>
          <p:nvPr/>
        </p:nvGrpSpPr>
        <p:grpSpPr>
          <a:xfrm>
            <a:off x="6557210" y="2238770"/>
            <a:ext cx="4537697" cy="1788160"/>
            <a:chOff x="1238876" y="2052320"/>
            <a:chExt cx="4582803" cy="1788160"/>
          </a:xfrm>
        </p:grpSpPr>
        <p:sp>
          <p:nvSpPr>
            <p:cNvPr id="30" name="矩形: 圆角 29">
              <a:extLst>
                <a:ext uri="{FF2B5EF4-FFF2-40B4-BE49-F238E27FC236}">
                  <a16:creationId xmlns:a16="http://schemas.microsoft.com/office/drawing/2014/main" id="{611AA3E2-E363-4E8E-9D04-56E594F0F386}"/>
                </a:ext>
              </a:extLst>
            </p:cNvPr>
            <p:cNvSpPr/>
            <p:nvPr/>
          </p:nvSpPr>
          <p:spPr>
            <a:xfrm>
              <a:off x="1238876" y="2504266"/>
              <a:ext cx="4582803" cy="1336214"/>
            </a:xfrm>
            <a:prstGeom prst="roundRect">
              <a:avLst>
                <a:gd name="adj" fmla="val 5262"/>
              </a:avLst>
            </a:prstGeom>
            <a:solidFill>
              <a:schemeClr val="bg1"/>
            </a:solidFill>
            <a:ln>
              <a:noFill/>
            </a:ln>
            <a:effectLst>
              <a:outerShdw blurRad="50800" dist="381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0" i="0" dirty="0">
                  <a:solidFill>
                    <a:srgbClr val="121212"/>
                  </a:solidFill>
                  <a:effectLst/>
                  <a:latin typeface="-apple-system"/>
                </a:rPr>
                <a:t>作者定义了</a:t>
              </a:r>
              <a:r>
                <a:rPr lang="en-US" altLang="zh-CN" sz="1600" b="1" i="0" dirty="0">
                  <a:solidFill>
                    <a:srgbClr val="121212"/>
                  </a:solidFill>
                  <a:effectLst/>
                  <a:latin typeface="-apple-system"/>
                </a:rPr>
                <a:t>Hardness measure</a:t>
              </a:r>
              <a:r>
                <a:rPr lang="zh-CN" altLang="en-US" sz="1600" b="0" i="0" dirty="0">
                  <a:solidFill>
                    <a:srgbClr val="121212"/>
                  </a:solidFill>
                  <a:effectLst/>
                  <a:latin typeface="-apple-system"/>
                </a:rPr>
                <a:t>来度量原类别</a:t>
              </a:r>
              <a:r>
                <a:rPr lang="en-US" altLang="zh-CN" sz="1600" b="0" i="0" dirty="0">
                  <a:solidFill>
                    <a:srgbClr val="121212"/>
                  </a:solidFill>
                  <a:effectLst/>
                  <a:latin typeface="-apple-system"/>
                </a:rPr>
                <a:t>source</a:t>
              </a:r>
              <a:r>
                <a:rPr lang="zh-CN" altLang="en-US" sz="1600" b="0" i="0" dirty="0">
                  <a:solidFill>
                    <a:srgbClr val="121212"/>
                  </a:solidFill>
                  <a:effectLst/>
                  <a:latin typeface="-apple-system"/>
                </a:rPr>
                <a:t>被扰动成</a:t>
              </a:r>
              <a:r>
                <a:rPr lang="en-US" altLang="zh-CN" sz="1600" b="0" i="0" dirty="0">
                  <a:solidFill>
                    <a:srgbClr val="121212"/>
                  </a:solidFill>
                  <a:effectLst/>
                  <a:latin typeface="-apple-system"/>
                </a:rPr>
                <a:t>target</a:t>
              </a:r>
              <a:r>
                <a:rPr lang="zh-CN" altLang="en-US" sz="1600" b="0" i="0" dirty="0">
                  <a:solidFill>
                    <a:srgbClr val="121212"/>
                  </a:solidFill>
                  <a:effectLst/>
                  <a:latin typeface="-apple-system"/>
                </a:rPr>
                <a:t>类的难易程度；定义</a:t>
              </a:r>
              <a:r>
                <a:rPr lang="en-US" altLang="zh-CN" sz="1600" b="1" i="0" dirty="0">
                  <a:solidFill>
                    <a:srgbClr val="121212"/>
                  </a:solidFill>
                  <a:effectLst/>
                  <a:latin typeface="-apple-system"/>
                </a:rPr>
                <a:t>Adversarial distance</a:t>
              </a:r>
              <a:r>
                <a:rPr lang="en-US" altLang="zh-CN" sz="1600" b="0" i="0" dirty="0">
                  <a:solidFill>
                    <a:srgbClr val="121212"/>
                  </a:solidFill>
                  <a:effectLst/>
                  <a:latin typeface="-apple-system"/>
                </a:rPr>
                <a:t> </a:t>
              </a:r>
              <a:r>
                <a:rPr lang="zh-CN" altLang="en-US" sz="1600" b="0" i="0" dirty="0">
                  <a:solidFill>
                    <a:srgbClr val="121212"/>
                  </a:solidFill>
                  <a:effectLst/>
                  <a:latin typeface="-apple-system"/>
                </a:rPr>
                <a:t>表示样本</a:t>
              </a:r>
              <a:r>
                <a:rPr lang="en-US" altLang="zh-CN" sz="1600" b="0" i="0" dirty="0">
                  <a:solidFill>
                    <a:srgbClr val="121212"/>
                  </a:solidFill>
                  <a:effectLst/>
                  <a:latin typeface="-apple-system"/>
                </a:rPr>
                <a:t>X</a:t>
              </a:r>
              <a:r>
                <a:rPr lang="zh-CN" altLang="en-US" sz="1600" b="0" i="0" dirty="0">
                  <a:solidFill>
                    <a:srgbClr val="121212"/>
                  </a:solidFill>
                  <a:effectLst/>
                  <a:latin typeface="-apple-system"/>
                </a:rPr>
                <a:t>到类别</a:t>
              </a:r>
              <a:r>
                <a:rPr lang="en-US" altLang="zh-CN" sz="1600" b="0" i="0" dirty="0">
                  <a:solidFill>
                    <a:srgbClr val="121212"/>
                  </a:solidFill>
                  <a:effectLst/>
                  <a:latin typeface="-apple-system"/>
                </a:rPr>
                <a:t>target</a:t>
              </a:r>
              <a:r>
                <a:rPr lang="zh-CN" altLang="en-US" sz="1600" b="0" i="0" dirty="0">
                  <a:solidFill>
                    <a:srgbClr val="121212"/>
                  </a:solidFill>
                  <a:effectLst/>
                  <a:latin typeface="-apple-system"/>
                </a:rPr>
                <a:t>之间的距离，</a:t>
              </a:r>
              <a:r>
                <a:rPr lang="en-US" altLang="zh-CN" sz="1600" b="0" i="0" dirty="0">
                  <a:solidFill>
                    <a:srgbClr val="121212"/>
                  </a:solidFill>
                  <a:effectLst/>
                  <a:latin typeface="-apple-system"/>
                </a:rPr>
                <a:t>A</a:t>
              </a:r>
              <a:r>
                <a:rPr lang="zh-CN" altLang="en-US" sz="1600" b="0" i="0" dirty="0">
                  <a:solidFill>
                    <a:srgbClr val="121212"/>
                  </a:solidFill>
                  <a:effectLst/>
                  <a:latin typeface="-apple-system"/>
                </a:rPr>
                <a:t>距离越大表示越难将</a:t>
              </a:r>
              <a:r>
                <a:rPr lang="en-US" altLang="zh-CN" sz="1600" b="0" i="0" dirty="0">
                  <a:solidFill>
                    <a:srgbClr val="121212"/>
                  </a:solidFill>
                  <a:effectLst/>
                  <a:latin typeface="-apple-system"/>
                </a:rPr>
                <a:t>X</a:t>
              </a:r>
              <a:r>
                <a:rPr lang="zh-CN" altLang="en-US" sz="1600" b="0" i="0" dirty="0">
                  <a:solidFill>
                    <a:srgbClr val="121212"/>
                  </a:solidFill>
                  <a:effectLst/>
                  <a:latin typeface="-apple-system"/>
                </a:rPr>
                <a:t>误分类成</a:t>
              </a:r>
              <a:r>
                <a:rPr lang="en-US" altLang="zh-CN" sz="1600" b="0" i="0" dirty="0">
                  <a:solidFill>
                    <a:srgbClr val="121212"/>
                  </a:solidFill>
                  <a:effectLst/>
                  <a:latin typeface="-apple-system"/>
                </a:rPr>
                <a:t>targe</a:t>
              </a:r>
              <a:r>
                <a:rPr lang="zh-CN" altLang="en-US" sz="1600" b="0" i="0" dirty="0">
                  <a:solidFill>
                    <a:srgbClr val="121212"/>
                  </a:solidFill>
                  <a:effectLst/>
                  <a:latin typeface="-apple-system"/>
                </a:rPr>
                <a:t>类。</a:t>
              </a:r>
              <a:endParaRPr lang="zh-CN" altLang="en-US" sz="1600" spc="300" dirty="0">
                <a:solidFill>
                  <a:schemeClr val="tx1">
                    <a:lumMod val="50000"/>
                    <a:lumOff val="50000"/>
                  </a:schemeClr>
                </a:solidFill>
                <a:latin typeface="思源黑体 CN Normal" panose="020B0400000000000000" pitchFamily="34" charset="-122"/>
                <a:ea typeface="思源黑体 CN Normal" panose="020B0400000000000000" pitchFamily="34" charset="-122"/>
              </a:endParaRPr>
            </a:p>
          </p:txBody>
        </p:sp>
        <p:sp>
          <p:nvSpPr>
            <p:cNvPr id="31" name="矩形: 圆角 30">
              <a:extLst>
                <a:ext uri="{FF2B5EF4-FFF2-40B4-BE49-F238E27FC236}">
                  <a16:creationId xmlns:a16="http://schemas.microsoft.com/office/drawing/2014/main" id="{E7FD733B-7F88-42DC-B889-44D707DDE6DD}"/>
                </a:ext>
              </a:extLst>
            </p:cNvPr>
            <p:cNvSpPr/>
            <p:nvPr/>
          </p:nvSpPr>
          <p:spPr>
            <a:xfrm>
              <a:off x="1238876" y="2052320"/>
              <a:ext cx="4582803" cy="548640"/>
            </a:xfrm>
            <a:prstGeom prst="roundRect">
              <a:avLst/>
            </a:prstGeom>
            <a:solidFill>
              <a:srgbClr val="9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2000" b="0" i="0" dirty="0">
                  <a:solidFill>
                    <a:schemeClr val="bg1"/>
                  </a:solidFill>
                  <a:effectLst/>
                  <a:latin typeface="-apple-system"/>
                </a:rPr>
                <a:t>    如何确定样本被攻击的难易程度</a:t>
              </a:r>
              <a:r>
                <a:rPr lang="en-US" altLang="zh-CN" sz="2000" b="0" i="0" dirty="0">
                  <a:solidFill>
                    <a:schemeClr val="bg1"/>
                  </a:solidFill>
                  <a:effectLst/>
                  <a:latin typeface="-apple-system"/>
                </a:rPr>
                <a:t>?</a:t>
              </a:r>
            </a:p>
          </p:txBody>
        </p:sp>
        <p:sp>
          <p:nvSpPr>
            <p:cNvPr id="32" name="矩形 31">
              <a:extLst>
                <a:ext uri="{FF2B5EF4-FFF2-40B4-BE49-F238E27FC236}">
                  <a16:creationId xmlns:a16="http://schemas.microsoft.com/office/drawing/2014/main" id="{FDE3D86E-789F-4EDF-98FF-4A8DCCD92C71}"/>
                </a:ext>
              </a:extLst>
            </p:cNvPr>
            <p:cNvSpPr/>
            <p:nvPr/>
          </p:nvSpPr>
          <p:spPr>
            <a:xfrm>
              <a:off x="1238876" y="2550915"/>
              <a:ext cx="4582803" cy="91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EE88D51A-1267-4CD0-A5FB-0E65AAE3DB5F}"/>
              </a:ext>
            </a:extLst>
          </p:cNvPr>
          <p:cNvGrpSpPr/>
          <p:nvPr/>
        </p:nvGrpSpPr>
        <p:grpSpPr>
          <a:xfrm>
            <a:off x="3731652" y="4309928"/>
            <a:ext cx="4574711" cy="1911241"/>
            <a:chOff x="1201494" y="2052320"/>
            <a:chExt cx="4620185" cy="1911241"/>
          </a:xfrm>
        </p:grpSpPr>
        <p:sp>
          <p:nvSpPr>
            <p:cNvPr id="34" name="矩形: 圆角 33">
              <a:extLst>
                <a:ext uri="{FF2B5EF4-FFF2-40B4-BE49-F238E27FC236}">
                  <a16:creationId xmlns:a16="http://schemas.microsoft.com/office/drawing/2014/main" id="{5D72F401-617A-4F1A-B1DF-8173A505947B}"/>
                </a:ext>
              </a:extLst>
            </p:cNvPr>
            <p:cNvSpPr/>
            <p:nvPr/>
          </p:nvSpPr>
          <p:spPr>
            <a:xfrm>
              <a:off x="1201494" y="2627347"/>
              <a:ext cx="4582803" cy="1336214"/>
            </a:xfrm>
            <a:prstGeom prst="roundRect">
              <a:avLst>
                <a:gd name="adj" fmla="val 5262"/>
              </a:avLst>
            </a:prstGeom>
            <a:solidFill>
              <a:schemeClr val="bg1"/>
            </a:solidFill>
            <a:ln>
              <a:noFill/>
            </a:ln>
            <a:effectLst>
              <a:outerShdw blurRad="50800" dist="381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0" i="0" dirty="0">
                  <a:solidFill>
                    <a:srgbClr val="121212"/>
                  </a:solidFill>
                  <a:effectLst/>
                  <a:latin typeface="-apple-system"/>
                </a:rPr>
                <a:t>作者利用</a:t>
              </a:r>
              <a:r>
                <a:rPr lang="en-US" altLang="zh-CN" sz="1600" b="0" i="0" dirty="0">
                  <a:solidFill>
                    <a:srgbClr val="121212"/>
                  </a:solidFill>
                  <a:effectLst/>
                  <a:latin typeface="-apple-system"/>
                </a:rPr>
                <a:t>Mechanical Turk</a:t>
              </a:r>
              <a:r>
                <a:rPr lang="zh-CN" altLang="en-US" sz="1600" b="0" i="0" dirty="0">
                  <a:solidFill>
                    <a:srgbClr val="121212"/>
                  </a:solidFill>
                  <a:effectLst/>
                  <a:latin typeface="-apple-system"/>
                </a:rPr>
                <a:t>在线众包系统，分析人类判断</a:t>
              </a:r>
              <a:r>
                <a:rPr lang="en-US" altLang="zh-CN" sz="1600" b="0" i="0" dirty="0">
                  <a:solidFill>
                    <a:srgbClr val="121212"/>
                  </a:solidFill>
                  <a:effectLst/>
                  <a:latin typeface="-apple-system"/>
                </a:rPr>
                <a:t>JSMA</a:t>
              </a:r>
              <a:r>
                <a:rPr lang="zh-CN" altLang="en-US" sz="1600" b="0" i="0" dirty="0">
                  <a:solidFill>
                    <a:srgbClr val="121212"/>
                  </a:solidFill>
                  <a:effectLst/>
                  <a:latin typeface="-apple-system"/>
                </a:rPr>
                <a:t>对抗样本的结果。试验发现，人类不能发现无法发现</a:t>
              </a:r>
              <a:r>
                <a:rPr lang="en-US" altLang="zh-CN" sz="1600" b="0" i="0" dirty="0">
                  <a:solidFill>
                    <a:srgbClr val="121212"/>
                  </a:solidFill>
                  <a:effectLst/>
                  <a:latin typeface="-apple-system"/>
                </a:rPr>
                <a:t>JSMA</a:t>
              </a:r>
              <a:r>
                <a:rPr lang="zh-CN" altLang="en-US" sz="1600" b="0" i="0" dirty="0">
                  <a:solidFill>
                    <a:srgbClr val="121212"/>
                  </a:solidFill>
                  <a:effectLst/>
                  <a:latin typeface="-apple-system"/>
                </a:rPr>
                <a:t>对抗样本中添加的扰动，也就是满足了对抗样本“被</a:t>
              </a:r>
              <a:r>
                <a:rPr lang="en-US" altLang="zh-CN" sz="1600" b="0" i="0" dirty="0">
                  <a:solidFill>
                    <a:srgbClr val="121212"/>
                  </a:solidFill>
                  <a:effectLst/>
                  <a:latin typeface="-apple-system"/>
                </a:rPr>
                <a:t>DNN</a:t>
              </a:r>
              <a:r>
                <a:rPr lang="zh-CN" altLang="en-US" sz="1600" b="0" i="0" dirty="0">
                  <a:solidFill>
                    <a:srgbClr val="121212"/>
                  </a:solidFill>
                  <a:effectLst/>
                  <a:latin typeface="-apple-system"/>
                </a:rPr>
                <a:t>误分类，但是能被人类正确分类”的第二个条件。</a:t>
              </a:r>
              <a:endParaRPr lang="zh-CN" altLang="en-US" sz="1600" spc="300" dirty="0">
                <a:solidFill>
                  <a:schemeClr val="tx1">
                    <a:lumMod val="50000"/>
                    <a:lumOff val="50000"/>
                  </a:schemeClr>
                </a:solidFill>
                <a:latin typeface="思源黑体 CN Normal" panose="020B0400000000000000" pitchFamily="34" charset="-122"/>
                <a:ea typeface="思源黑体 CN Normal" panose="020B0400000000000000" pitchFamily="34" charset="-122"/>
              </a:endParaRPr>
            </a:p>
          </p:txBody>
        </p:sp>
        <p:sp>
          <p:nvSpPr>
            <p:cNvPr id="35" name="矩形: 圆角 34">
              <a:extLst>
                <a:ext uri="{FF2B5EF4-FFF2-40B4-BE49-F238E27FC236}">
                  <a16:creationId xmlns:a16="http://schemas.microsoft.com/office/drawing/2014/main" id="{29C60A6A-28D5-4255-A75C-52E869B4C715}"/>
                </a:ext>
              </a:extLst>
            </p:cNvPr>
            <p:cNvSpPr/>
            <p:nvPr/>
          </p:nvSpPr>
          <p:spPr>
            <a:xfrm>
              <a:off x="1238876" y="2052320"/>
              <a:ext cx="4582803" cy="548640"/>
            </a:xfrm>
            <a:prstGeom prst="roundRect">
              <a:avLst/>
            </a:prstGeom>
            <a:solidFill>
              <a:srgbClr val="9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b="0" i="0" dirty="0">
                  <a:solidFill>
                    <a:schemeClr val="bg1"/>
                  </a:solidFill>
                  <a:effectLst/>
                  <a:latin typeface="-apple-system"/>
                </a:rPr>
                <a:t>与</a:t>
              </a:r>
              <a:r>
                <a:rPr lang="en-US" altLang="zh-CN" sz="1600" b="0" i="0" dirty="0">
                  <a:solidFill>
                    <a:schemeClr val="bg1"/>
                  </a:solidFill>
                  <a:effectLst/>
                  <a:latin typeface="-apple-system"/>
                </a:rPr>
                <a:t>DNN</a:t>
              </a:r>
              <a:r>
                <a:rPr lang="zh-CN" altLang="en-US" sz="1600" b="0" i="0" dirty="0">
                  <a:solidFill>
                    <a:schemeClr val="bg1"/>
                  </a:solidFill>
                  <a:effectLst/>
                  <a:latin typeface="-apple-system"/>
                </a:rPr>
                <a:t>相比，人类是否可以正确认知</a:t>
              </a:r>
              <a:r>
                <a:rPr lang="en-US" altLang="zh-CN" sz="1600" b="0" i="0" dirty="0">
                  <a:solidFill>
                    <a:schemeClr val="bg1"/>
                  </a:solidFill>
                  <a:effectLst/>
                  <a:latin typeface="-apple-system"/>
                </a:rPr>
                <a:t>JSMA</a:t>
              </a:r>
              <a:r>
                <a:rPr lang="zh-CN" altLang="en-US" sz="1600" b="0" i="0" dirty="0">
                  <a:solidFill>
                    <a:schemeClr val="bg1"/>
                  </a:solidFill>
                  <a:effectLst/>
                  <a:latin typeface="-apple-system"/>
                </a:rPr>
                <a:t>攻击样本？</a:t>
              </a:r>
            </a:p>
          </p:txBody>
        </p:sp>
        <p:sp>
          <p:nvSpPr>
            <p:cNvPr id="36" name="矩形 35">
              <a:extLst>
                <a:ext uri="{FF2B5EF4-FFF2-40B4-BE49-F238E27FC236}">
                  <a16:creationId xmlns:a16="http://schemas.microsoft.com/office/drawing/2014/main" id="{19E58BCB-A87B-4FFD-B838-294DA04B7CBD}"/>
                </a:ext>
              </a:extLst>
            </p:cNvPr>
            <p:cNvSpPr/>
            <p:nvPr/>
          </p:nvSpPr>
          <p:spPr>
            <a:xfrm>
              <a:off x="1238876" y="2553455"/>
              <a:ext cx="4582803" cy="4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a:extLst>
              <a:ext uri="{FF2B5EF4-FFF2-40B4-BE49-F238E27FC236}">
                <a16:creationId xmlns:a16="http://schemas.microsoft.com/office/drawing/2014/main" id="{35D59E7A-4A25-4D20-9E47-577BFF29C14F}"/>
              </a:ext>
            </a:extLst>
          </p:cNvPr>
          <p:cNvSpPr/>
          <p:nvPr/>
        </p:nvSpPr>
        <p:spPr>
          <a:xfrm>
            <a:off x="0" y="6509614"/>
            <a:ext cx="12192000" cy="366430"/>
          </a:xfrm>
          <a:prstGeom prst="rect">
            <a:avLst/>
          </a:prstGeom>
          <a:gradFill>
            <a:gsLst>
              <a:gs pos="0">
                <a:srgbClr val="9E008B"/>
              </a:gs>
              <a:gs pos="100000">
                <a:srgbClr val="850063"/>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8106F97-0654-4325-B587-92200600BEA4}"/>
              </a:ext>
            </a:extLst>
          </p:cNvPr>
          <p:cNvGrpSpPr/>
          <p:nvPr/>
        </p:nvGrpSpPr>
        <p:grpSpPr>
          <a:xfrm>
            <a:off x="11316191" y="6648892"/>
            <a:ext cx="509268" cy="72000"/>
            <a:chOff x="5583932" y="6648892"/>
            <a:chExt cx="509268" cy="72000"/>
          </a:xfrm>
        </p:grpSpPr>
        <p:sp>
          <p:nvSpPr>
            <p:cNvPr id="5" name="椭圆 4">
              <a:extLst>
                <a:ext uri="{FF2B5EF4-FFF2-40B4-BE49-F238E27FC236}">
                  <a16:creationId xmlns:a16="http://schemas.microsoft.com/office/drawing/2014/main" id="{5FE3F5E9-D5BF-48DB-A064-2FDC276A1F23}"/>
                </a:ext>
              </a:extLst>
            </p:cNvPr>
            <p:cNvSpPr/>
            <p:nvPr/>
          </p:nvSpPr>
          <p:spPr>
            <a:xfrm>
              <a:off x="5583932" y="664889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B8A759C-2B77-4689-B2A8-D5A367735E7A}"/>
                </a:ext>
              </a:extLst>
            </p:cNvPr>
            <p:cNvSpPr/>
            <p:nvPr/>
          </p:nvSpPr>
          <p:spPr>
            <a:xfrm>
              <a:off x="5729688" y="664889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612275C-C001-428F-9CA9-0EB7F5BA8C4C}"/>
                </a:ext>
              </a:extLst>
            </p:cNvPr>
            <p:cNvSpPr/>
            <p:nvPr/>
          </p:nvSpPr>
          <p:spPr>
            <a:xfrm>
              <a:off x="5875444" y="664889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48AD516-EF63-4B3D-815F-086F2A9E3ABC}"/>
                </a:ext>
              </a:extLst>
            </p:cNvPr>
            <p:cNvSpPr/>
            <p:nvPr/>
          </p:nvSpPr>
          <p:spPr>
            <a:xfrm>
              <a:off x="6021200" y="6648892"/>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C37BCAC8-779D-45C7-93FA-06E80F63096A}"/>
              </a:ext>
            </a:extLst>
          </p:cNvPr>
          <p:cNvPicPr>
            <a:picLocks noChangeAspect="1"/>
          </p:cNvPicPr>
          <p:nvPr/>
        </p:nvPicPr>
        <p:blipFill>
          <a:blip r:embed="rId3"/>
          <a:stretch>
            <a:fillRect/>
          </a:stretch>
        </p:blipFill>
        <p:spPr>
          <a:xfrm>
            <a:off x="1525174" y="2745952"/>
            <a:ext cx="3363697" cy="1409607"/>
          </a:xfrm>
          <a:prstGeom prst="rect">
            <a:avLst/>
          </a:prstGeom>
        </p:spPr>
      </p:pic>
    </p:spTree>
    <p:extLst>
      <p:ext uri="{BB962C8B-B14F-4D97-AF65-F5344CB8AC3E}">
        <p14:creationId xmlns:p14="http://schemas.microsoft.com/office/powerpoint/2010/main" val="18211030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00"/>
                                            <p:tgtEl>
                                              <p:spTgt spid="38"/>
                                            </p:tgtEl>
                                          </p:cBhvr>
                                        </p:animEffect>
                                      </p:childTnLst>
                                    </p:cTn>
                                  </p:par>
                                  <p:par>
                                    <p:cTn id="8" presetID="42" presetClass="path" presetSubtype="0" fill="hold" grpId="1" nodeType="withEffect" p14:presetBounceEnd="80000">
                                      <p:stCondLst>
                                        <p:cond delay="0"/>
                                      </p:stCondLst>
                                      <p:childTnLst>
                                        <p:animMotion origin="layout" path="M 0 -2.22222E-6 L 0 0.07755 " pathEditMode="relative" rAng="0" ptsTypes="AA" p14:bounceEnd="80000">
                                          <p:cBhvr>
                                            <p:cTn id="9" dur="300" spd="-100000" fill="hold"/>
                                            <p:tgtEl>
                                              <p:spTgt spid="38"/>
                                            </p:tgtEl>
                                            <p:attrNameLst>
                                              <p:attrName>ppt_x</p:attrName>
                                              <p:attrName>ppt_y</p:attrName>
                                            </p:attrNameLst>
                                          </p:cBhvr>
                                          <p:rCtr x="0" y="3866"/>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fill="hold" nodeType="withEffect" p14:presetBounceEnd="58333">
                                      <p:stCondLst>
                                        <p:cond delay="0"/>
                                      </p:stCondLst>
                                      <p:childTnLst>
                                        <p:animMotion origin="layout" path="M 3.54167E-6 -2.96296E-6 L 3.54167E-6 0.07755 " pathEditMode="relative" rAng="0" ptsTypes="AA" p14:bounceEnd="58333">
                                          <p:cBhvr>
                                            <p:cTn id="14" dur="600" spd="-100000" fill="hold"/>
                                            <p:tgtEl>
                                              <p:spTgt spid="7"/>
                                            </p:tgtEl>
                                            <p:attrNameLst>
                                              <p:attrName>ppt_x</p:attrName>
                                              <p:attrName>ppt_y</p:attrName>
                                            </p:attrNameLst>
                                          </p:cBhvr>
                                          <p:rCtr x="0" y="3866"/>
                                        </p:animMotion>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fill="hold" nodeType="withEffect" p14:presetBounceEnd="58333">
                                      <p:stCondLst>
                                        <p:cond delay="0"/>
                                      </p:stCondLst>
                                      <p:childTnLst>
                                        <p:animMotion origin="layout" path="M 1.66667E-6 -2.96296E-6 L 1.66667E-6 0.07755 " pathEditMode="relative" rAng="0" ptsTypes="AA" p14:bounceEnd="58333">
                                          <p:cBhvr>
                                            <p:cTn id="19" dur="600" spd="-100000" fill="hold"/>
                                            <p:tgtEl>
                                              <p:spTgt spid="29"/>
                                            </p:tgtEl>
                                            <p:attrNameLst>
                                              <p:attrName>ppt_x</p:attrName>
                                              <p:attrName>ppt_y</p:attrName>
                                            </p:attrNameLst>
                                          </p:cBhvr>
                                          <p:rCtr x="0" y="3866"/>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fill="hold" nodeType="withEffect" p14:presetBounceEnd="58333">
                                      <p:stCondLst>
                                        <p:cond delay="0"/>
                                      </p:stCondLst>
                                      <p:childTnLst>
                                        <p:animMotion origin="layout" path="M 3.54167E-6 4.44444E-6 L 3.54167E-6 0.07754 " pathEditMode="relative" rAng="0" ptsTypes="AA" p14:bounceEnd="58333">
                                          <p:cBhvr>
                                            <p:cTn id="24" dur="600" spd="-100000" fill="hold"/>
                                            <p:tgtEl>
                                              <p:spTgt spid="33"/>
                                            </p:tgtEl>
                                            <p:attrNameLst>
                                              <p:attrName>ppt_x</p:attrName>
                                              <p:attrName>ppt_y</p:attrName>
                                            </p:attrNameLst>
                                          </p:cBhvr>
                                          <p:rCtr x="0" y="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300"/>
                                            <p:tgtEl>
                                              <p:spTgt spid="38"/>
                                            </p:tgtEl>
                                          </p:cBhvr>
                                        </p:animEffect>
                                      </p:childTnLst>
                                    </p:cTn>
                                  </p:par>
                                  <p:par>
                                    <p:cTn id="8" presetID="42" presetClass="path" presetSubtype="0" fill="hold" grpId="1" nodeType="withEffect">
                                      <p:stCondLst>
                                        <p:cond delay="0"/>
                                      </p:stCondLst>
                                      <p:childTnLst>
                                        <p:animMotion origin="layout" path="M 0 -2.22222E-6 L 0 0.07755 " pathEditMode="relative" rAng="0" ptsTypes="AA">
                                          <p:cBhvr>
                                            <p:cTn id="9" dur="300" spd="-100000" fill="hold"/>
                                            <p:tgtEl>
                                              <p:spTgt spid="38"/>
                                            </p:tgtEl>
                                            <p:attrNameLst>
                                              <p:attrName>ppt_x</p:attrName>
                                              <p:attrName>ppt_y</p:attrName>
                                            </p:attrNameLst>
                                          </p:cBhvr>
                                          <p:rCtr x="0" y="3866"/>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fill="hold" nodeType="withEffect">
                                      <p:stCondLst>
                                        <p:cond delay="0"/>
                                      </p:stCondLst>
                                      <p:childTnLst>
                                        <p:animMotion origin="layout" path="M 3.54167E-6 -2.96296E-6 L 3.54167E-6 0.07755 " pathEditMode="relative" rAng="0" ptsTypes="AA">
                                          <p:cBhvr>
                                            <p:cTn id="14" dur="600" spd="-100000" fill="hold"/>
                                            <p:tgtEl>
                                              <p:spTgt spid="7"/>
                                            </p:tgtEl>
                                            <p:attrNameLst>
                                              <p:attrName>ppt_x</p:attrName>
                                              <p:attrName>ppt_y</p:attrName>
                                            </p:attrNameLst>
                                          </p:cBhvr>
                                          <p:rCtr x="0" y="3866"/>
                                        </p:animMotion>
                                      </p:childTnLst>
                                    </p:cTn>
                                  </p:par>
                                  <p:par>
                                    <p:cTn id="15" presetID="10"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fill="hold" nodeType="withEffect">
                                      <p:stCondLst>
                                        <p:cond delay="0"/>
                                      </p:stCondLst>
                                      <p:childTnLst>
                                        <p:animMotion origin="layout" path="M 1.66667E-6 -2.96296E-6 L 1.66667E-6 0.07755 " pathEditMode="relative" rAng="0" ptsTypes="AA">
                                          <p:cBhvr>
                                            <p:cTn id="19" dur="600" spd="-100000" fill="hold"/>
                                            <p:tgtEl>
                                              <p:spTgt spid="29"/>
                                            </p:tgtEl>
                                            <p:attrNameLst>
                                              <p:attrName>ppt_x</p:attrName>
                                              <p:attrName>ppt_y</p:attrName>
                                            </p:attrNameLst>
                                          </p:cBhvr>
                                          <p:rCtr x="0" y="3866"/>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fill="hold" nodeType="withEffect">
                                      <p:stCondLst>
                                        <p:cond delay="0"/>
                                      </p:stCondLst>
                                      <p:childTnLst>
                                        <p:animMotion origin="layout" path="M 3.54167E-6 4.44444E-6 L 3.54167E-6 0.07754 " pathEditMode="relative" rAng="0" ptsTypes="AA">
                                          <p:cBhvr>
                                            <p:cTn id="24" dur="600" spd="-100000" fill="hold"/>
                                            <p:tgtEl>
                                              <p:spTgt spid="33"/>
                                            </p:tgtEl>
                                            <p:attrNameLst>
                                              <p:attrName>ppt_x</p:attrName>
                                              <p:attrName>ppt_y</p:attrName>
                                            </p:attrNameLst>
                                          </p:cBhvr>
                                          <p:rCtr x="0" y="3866"/>
                                        </p:animMotion>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42" presetClass="path" presetSubtype="0" fill="hold" nodeType="withEffect">
                                      <p:stCondLst>
                                        <p:cond delay="0"/>
                                      </p:stCondLst>
                                      <p:childTnLst>
                                        <p:animMotion origin="layout" path="M 1.66667E-6 4.44444E-6 L 1.66667E-6 0.07754 " pathEditMode="relative" rAng="0" ptsTypes="AA">
                                          <p:cBhvr>
                                            <p:cTn id="29" dur="600" spd="-100000" fill="hold"/>
                                            <p:tgtEl>
                                              <p:spTgt spid="37"/>
                                            </p:tgtEl>
                                            <p:attrNameLst>
                                              <p:attrName>ppt_x</p:attrName>
                                              <p:attrName>ppt_y</p:attrName>
                                            </p:attrNameLst>
                                          </p:cBhvr>
                                          <p:rCtr x="0" y="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164DE-6097-4F3A-BB95-397A193D2B91}"/>
              </a:ext>
            </a:extLst>
          </p:cNvPr>
          <p:cNvSpPr>
            <a:spLocks noGrp="1"/>
          </p:cNvSpPr>
          <p:nvPr>
            <p:ph type="title"/>
          </p:nvPr>
        </p:nvSpPr>
        <p:spPr/>
        <p:txBody>
          <a:bodyPr/>
          <a:lstStyle/>
          <a:p>
            <a:r>
              <a:rPr lang="zh-CN" altLang="en-US" dirty="0">
                <a:latin typeface="DengXian" panose="02010600030101010101" pitchFamily="2" charset="-122"/>
                <a:sym typeface="DengXian" panose="02010600030101010101" pitchFamily="2" charset="-122"/>
              </a:rPr>
              <a:t>谢谢。</a:t>
            </a:r>
          </a:p>
        </p:txBody>
      </p:sp>
      <p:sp>
        <p:nvSpPr>
          <p:cNvPr id="3" name="文本占位符 2">
            <a:extLst>
              <a:ext uri="{FF2B5EF4-FFF2-40B4-BE49-F238E27FC236}">
                <a16:creationId xmlns:a16="http://schemas.microsoft.com/office/drawing/2014/main" id="{D0AF8804-88A4-45C1-870A-6E749A2A43E0}"/>
              </a:ext>
            </a:extLst>
          </p:cNvPr>
          <p:cNvSpPr>
            <a:spLocks noGrp="1"/>
          </p:cNvSpPr>
          <p:nvPr>
            <p:ph type="body" sz="quarter" idx="13"/>
          </p:nvPr>
        </p:nvSpPr>
        <p:spPr/>
        <p:txBody>
          <a:bodyPr/>
          <a:lstStyle/>
          <a:p>
            <a:r>
              <a:rPr lang="en-US" altLang="zh-CN" dirty="0">
                <a:effectLst/>
                <a:latin typeface="DengXian" panose="02010600030101010101" pitchFamily="2" charset="-122"/>
                <a:sym typeface="DengXian" panose="02010600030101010101" pitchFamily="2" charset="-122"/>
              </a:rPr>
              <a:t>THANK YOU.</a:t>
            </a:r>
            <a:endParaRPr lang="zh-CN" altLang="en-US" dirty="0">
              <a:effectLst/>
              <a:latin typeface="DengXian" panose="02010600030101010101" pitchFamily="2" charset="-122"/>
              <a:sym typeface="DengXian" panose="02010600030101010101" pitchFamily="2" charset="-122"/>
            </a:endParaRPr>
          </a:p>
        </p:txBody>
      </p:sp>
    </p:spTree>
    <p:extLst>
      <p:ext uri="{BB962C8B-B14F-4D97-AF65-F5344CB8AC3E}">
        <p14:creationId xmlns:p14="http://schemas.microsoft.com/office/powerpoint/2010/main" val="5181278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4DDA64-60D7-464F-AD3E-A8CE1398A045}"/>
              </a:ext>
            </a:extLst>
          </p:cNvPr>
          <p:cNvSpPr txBox="1"/>
          <p:nvPr/>
        </p:nvSpPr>
        <p:spPr>
          <a:xfrm>
            <a:off x="1979272" y="4014173"/>
            <a:ext cx="2523280" cy="584775"/>
          </a:xfrm>
          <a:prstGeom prst="rect">
            <a:avLst/>
          </a:prstGeom>
          <a:noFill/>
        </p:spPr>
        <p:txBody>
          <a:bodyPr wrap="square" rtlCol="0" anchor="ctr">
            <a:spAutoFit/>
          </a:bodyPr>
          <a:lstStyle/>
          <a:p>
            <a:r>
              <a:rPr lang="zh-CN" altLang="en-US" sz="3200" b="1" spc="600" dirty="0">
                <a:solidFill>
                  <a:srgbClr val="9E008B"/>
                </a:solidFill>
                <a:latin typeface="思源黑体 CN Bold" panose="020B0800000000000000" pitchFamily="34" charset="-122"/>
                <a:ea typeface="思源黑体 CN Bold" panose="020B0800000000000000" pitchFamily="34" charset="-122"/>
                <a:sym typeface="DengXian" panose="02010600030101010101" pitchFamily="2" charset="-122"/>
              </a:rPr>
              <a:t>论文简介</a:t>
            </a:r>
          </a:p>
        </p:txBody>
      </p:sp>
      <p:sp>
        <p:nvSpPr>
          <p:cNvPr id="32" name="文本框 31">
            <a:extLst>
              <a:ext uri="{FF2B5EF4-FFF2-40B4-BE49-F238E27FC236}">
                <a16:creationId xmlns:a16="http://schemas.microsoft.com/office/drawing/2014/main" id="{DCEC5587-1E41-4861-B4DC-36B098E1D620}"/>
              </a:ext>
            </a:extLst>
          </p:cNvPr>
          <p:cNvSpPr txBox="1"/>
          <p:nvPr/>
        </p:nvSpPr>
        <p:spPr>
          <a:xfrm>
            <a:off x="4201610" y="5204742"/>
            <a:ext cx="2523280" cy="584775"/>
          </a:xfrm>
          <a:prstGeom prst="rect">
            <a:avLst/>
          </a:prstGeom>
          <a:noFill/>
        </p:spPr>
        <p:txBody>
          <a:bodyPr wrap="square" rtlCol="0" anchor="ctr">
            <a:spAutoFit/>
          </a:bodyPr>
          <a:lstStyle/>
          <a:p>
            <a:r>
              <a:rPr lang="en-US" altLang="zh-CN" sz="3200" b="1" spc="600" dirty="0">
                <a:solidFill>
                  <a:srgbClr val="9E008B"/>
                </a:solidFill>
                <a:latin typeface="思源黑体 CN Bold" panose="020B0800000000000000" pitchFamily="34" charset="-122"/>
                <a:ea typeface="思源黑体 CN Bold" panose="020B0800000000000000" pitchFamily="34" charset="-122"/>
                <a:sym typeface="DengXian" panose="02010600030101010101" pitchFamily="2" charset="-122"/>
              </a:rPr>
              <a:t>JSMA</a:t>
            </a:r>
            <a:endParaRPr lang="zh-CN" altLang="en-US" sz="3200" b="1" spc="600" dirty="0">
              <a:solidFill>
                <a:srgbClr val="9E008B"/>
              </a:solidFill>
              <a:latin typeface="思源黑体 CN Bold" panose="020B0800000000000000" pitchFamily="34" charset="-122"/>
              <a:ea typeface="思源黑体 CN Bold" panose="020B0800000000000000" pitchFamily="34" charset="-122"/>
              <a:sym typeface="DengXian" panose="02010600030101010101" pitchFamily="2" charset="-122"/>
            </a:endParaRPr>
          </a:p>
        </p:txBody>
      </p:sp>
      <p:sp>
        <p:nvSpPr>
          <p:cNvPr id="38" name="椭圆 143">
            <a:extLst>
              <a:ext uri="{FF2B5EF4-FFF2-40B4-BE49-F238E27FC236}">
                <a16:creationId xmlns:a16="http://schemas.microsoft.com/office/drawing/2014/main" id="{F80664D3-09C6-4D6B-9463-0D403A9CE111}"/>
              </a:ext>
            </a:extLst>
          </p:cNvPr>
          <p:cNvSpPr>
            <a:spLocks noChangeAspect="1"/>
          </p:cNvSpPr>
          <p:nvPr/>
        </p:nvSpPr>
        <p:spPr bwMode="auto">
          <a:xfrm>
            <a:off x="5764192" y="3711276"/>
            <a:ext cx="595284" cy="595284"/>
          </a:xfrm>
          <a:prstGeom prst="ellipse">
            <a:avLst/>
          </a:prstGeom>
          <a:solidFill>
            <a:srgbClr val="9E008B"/>
          </a:solidFill>
          <a:ln>
            <a:noFill/>
          </a:ln>
          <a:effectLst>
            <a:outerShdw blurRad="152400" dist="76200" dir="2700000" sx="101000" sy="101000" algn="tl" rotWithShape="0">
              <a:schemeClr val="accent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dirty="0">
                <a:gradFill>
                  <a:gsLst>
                    <a:gs pos="0">
                      <a:srgbClr val="FFFFFF"/>
                    </a:gs>
                    <a:gs pos="100000">
                      <a:srgbClr val="FFFFFF"/>
                    </a:gs>
                  </a:gsLst>
                  <a:lin ang="5400000" scaled="0"/>
                </a:gradFill>
                <a:latin typeface="DengXian" panose="02010600030101010101" pitchFamily="2" charset="-122"/>
                <a:cs typeface="Segoe UI" panose="020B0502040204020203" pitchFamily="34" charset="0"/>
                <a:sym typeface="DengXian" panose="02010600030101010101" pitchFamily="2" charset="-122"/>
              </a:rPr>
              <a:t>3</a:t>
            </a:r>
          </a:p>
        </p:txBody>
      </p:sp>
      <p:sp>
        <p:nvSpPr>
          <p:cNvPr id="40" name="文本框 39">
            <a:extLst>
              <a:ext uri="{FF2B5EF4-FFF2-40B4-BE49-F238E27FC236}">
                <a16:creationId xmlns:a16="http://schemas.microsoft.com/office/drawing/2014/main" id="{B17C103C-8A8A-4DE9-BD4D-519547E85871}"/>
              </a:ext>
            </a:extLst>
          </p:cNvPr>
          <p:cNvSpPr txBox="1"/>
          <p:nvPr/>
        </p:nvSpPr>
        <p:spPr>
          <a:xfrm>
            <a:off x="6359476" y="4014173"/>
            <a:ext cx="3671764" cy="584775"/>
          </a:xfrm>
          <a:prstGeom prst="rect">
            <a:avLst/>
          </a:prstGeom>
          <a:noFill/>
        </p:spPr>
        <p:txBody>
          <a:bodyPr wrap="square" rtlCol="0" anchor="ctr">
            <a:spAutoFit/>
          </a:bodyPr>
          <a:lstStyle/>
          <a:p>
            <a:r>
              <a:rPr lang="zh-CN" altLang="en-US" sz="3200" b="1" spc="600" dirty="0">
                <a:solidFill>
                  <a:srgbClr val="9E008B"/>
                </a:solidFill>
                <a:latin typeface="思源黑体 CN Bold" panose="020B0800000000000000" pitchFamily="34" charset="-122"/>
                <a:ea typeface="思源黑体 CN Bold" panose="020B0800000000000000" pitchFamily="34" charset="-122"/>
                <a:sym typeface="DengXian" panose="02010600030101010101" pitchFamily="2" charset="-122"/>
              </a:rPr>
              <a:t>攻击模型的分类</a:t>
            </a:r>
          </a:p>
        </p:txBody>
      </p:sp>
      <p:sp>
        <p:nvSpPr>
          <p:cNvPr id="48" name="椭圆 143">
            <a:extLst>
              <a:ext uri="{FF2B5EF4-FFF2-40B4-BE49-F238E27FC236}">
                <a16:creationId xmlns:a16="http://schemas.microsoft.com/office/drawing/2014/main" id="{B707D2A4-E3F1-48EF-BE0B-A7EF2FC21165}"/>
              </a:ext>
            </a:extLst>
          </p:cNvPr>
          <p:cNvSpPr>
            <a:spLocks noChangeAspect="1"/>
          </p:cNvSpPr>
          <p:nvPr/>
        </p:nvSpPr>
        <p:spPr bwMode="auto">
          <a:xfrm>
            <a:off x="8110807" y="4901845"/>
            <a:ext cx="595284" cy="595284"/>
          </a:xfrm>
          <a:prstGeom prst="ellipse">
            <a:avLst/>
          </a:prstGeom>
          <a:solidFill>
            <a:srgbClr val="9E008B"/>
          </a:solidFill>
          <a:ln>
            <a:noFill/>
          </a:ln>
          <a:effectLst>
            <a:outerShdw blurRad="152400" dist="76200" dir="2700000" sx="101000" sy="101000" algn="tl" rotWithShape="0">
              <a:schemeClr val="accent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dirty="0">
                <a:gradFill>
                  <a:gsLst>
                    <a:gs pos="0">
                      <a:srgbClr val="FFFFFF"/>
                    </a:gs>
                    <a:gs pos="100000">
                      <a:srgbClr val="FFFFFF"/>
                    </a:gs>
                  </a:gsLst>
                  <a:lin ang="5400000" scaled="0"/>
                </a:gradFill>
                <a:latin typeface="DengXian" panose="02010600030101010101" pitchFamily="2" charset="-122"/>
                <a:cs typeface="Segoe UI" panose="020B0502040204020203" pitchFamily="34" charset="0"/>
                <a:sym typeface="DengXian" panose="02010600030101010101" pitchFamily="2" charset="-122"/>
              </a:rPr>
              <a:t>4</a:t>
            </a:r>
          </a:p>
        </p:txBody>
      </p:sp>
      <p:sp>
        <p:nvSpPr>
          <p:cNvPr id="49" name="文本框 48">
            <a:extLst>
              <a:ext uri="{FF2B5EF4-FFF2-40B4-BE49-F238E27FC236}">
                <a16:creationId xmlns:a16="http://schemas.microsoft.com/office/drawing/2014/main" id="{039079F8-6E55-4ABC-B63D-CB7C6C627FC3}"/>
              </a:ext>
            </a:extLst>
          </p:cNvPr>
          <p:cNvSpPr txBox="1"/>
          <p:nvPr/>
        </p:nvSpPr>
        <p:spPr>
          <a:xfrm>
            <a:off x="8706091" y="5204742"/>
            <a:ext cx="3903968" cy="584775"/>
          </a:xfrm>
          <a:prstGeom prst="rect">
            <a:avLst/>
          </a:prstGeom>
          <a:noFill/>
        </p:spPr>
        <p:txBody>
          <a:bodyPr wrap="square" rtlCol="0" anchor="ctr">
            <a:spAutoFit/>
          </a:bodyPr>
          <a:lstStyle/>
          <a:p>
            <a:r>
              <a:rPr lang="en-US" altLang="zh-CN" sz="3200" b="1" spc="600" dirty="0">
                <a:solidFill>
                  <a:srgbClr val="9E008B"/>
                </a:solidFill>
                <a:latin typeface="思源黑体 CN Bold" panose="020B0800000000000000" pitchFamily="34" charset="-122"/>
                <a:ea typeface="思源黑体 CN Bold" panose="020B0800000000000000" pitchFamily="34" charset="-122"/>
                <a:sym typeface="DengXian" panose="02010600030101010101" pitchFamily="2" charset="-122"/>
              </a:rPr>
              <a:t>MNIST</a:t>
            </a:r>
            <a:r>
              <a:rPr lang="zh-CN" altLang="en-US" sz="3200" b="1" spc="600" dirty="0">
                <a:solidFill>
                  <a:srgbClr val="9E008B"/>
                </a:solidFill>
                <a:latin typeface="思源黑体 CN Bold" panose="020B0800000000000000" pitchFamily="34" charset="-122"/>
                <a:ea typeface="思源黑体 CN Bold" panose="020B0800000000000000" pitchFamily="34" charset="-122"/>
                <a:sym typeface="DengXian" panose="02010600030101010101" pitchFamily="2" charset="-122"/>
              </a:rPr>
              <a:t>实验结果</a:t>
            </a:r>
          </a:p>
        </p:txBody>
      </p:sp>
      <p:sp>
        <p:nvSpPr>
          <p:cNvPr id="16" name="椭圆 143">
            <a:extLst>
              <a:ext uri="{FF2B5EF4-FFF2-40B4-BE49-F238E27FC236}">
                <a16:creationId xmlns:a16="http://schemas.microsoft.com/office/drawing/2014/main" id="{B0559751-ADFF-438C-BE5A-85D241566939}"/>
              </a:ext>
            </a:extLst>
          </p:cNvPr>
          <p:cNvSpPr>
            <a:spLocks noChangeAspect="1"/>
          </p:cNvSpPr>
          <p:nvPr/>
        </p:nvSpPr>
        <p:spPr bwMode="auto">
          <a:xfrm>
            <a:off x="1354239" y="3713032"/>
            <a:ext cx="595284" cy="595284"/>
          </a:xfrm>
          <a:prstGeom prst="ellipse">
            <a:avLst/>
          </a:prstGeom>
          <a:noFill/>
          <a:ln>
            <a:noFill/>
          </a:ln>
          <a:effectLst>
            <a:outerShdw blurRad="152400" dist="76200" dir="2700000" sx="101000" sy="101000" algn="tl" rotWithShape="0">
              <a:schemeClr val="accent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3200" b="1" dirty="0">
              <a:gradFill>
                <a:gsLst>
                  <a:gs pos="0">
                    <a:srgbClr val="FFFFFF"/>
                  </a:gs>
                  <a:gs pos="100000">
                    <a:srgbClr val="FFFFFF"/>
                  </a:gs>
                </a:gsLst>
                <a:lin ang="5400000" scaled="0"/>
              </a:gradFill>
              <a:latin typeface="DengXian" panose="02010600030101010101" pitchFamily="2" charset="-122"/>
              <a:cs typeface="Segoe UI" panose="020B0502040204020203" pitchFamily="34" charset="0"/>
              <a:sym typeface="DengXian" panose="02010600030101010101" pitchFamily="2" charset="-122"/>
            </a:endParaRPr>
          </a:p>
        </p:txBody>
      </p:sp>
      <p:sp>
        <p:nvSpPr>
          <p:cNvPr id="25" name="椭圆 143">
            <a:extLst>
              <a:ext uri="{FF2B5EF4-FFF2-40B4-BE49-F238E27FC236}">
                <a16:creationId xmlns:a16="http://schemas.microsoft.com/office/drawing/2014/main" id="{63627A6D-DF3B-45F4-A165-4FF76A0924AE}"/>
              </a:ext>
            </a:extLst>
          </p:cNvPr>
          <p:cNvSpPr>
            <a:spLocks noChangeAspect="1"/>
          </p:cNvSpPr>
          <p:nvPr/>
        </p:nvSpPr>
        <p:spPr bwMode="auto">
          <a:xfrm>
            <a:off x="1354239" y="3711276"/>
            <a:ext cx="595284" cy="595284"/>
          </a:xfrm>
          <a:prstGeom prst="ellipse">
            <a:avLst/>
          </a:prstGeom>
          <a:solidFill>
            <a:srgbClr val="9E008B"/>
          </a:solidFill>
          <a:ln>
            <a:noFill/>
          </a:ln>
          <a:effectLst>
            <a:outerShdw blurRad="152400" dist="76200" dir="2700000" sx="101000" sy="101000" algn="tl" rotWithShape="0">
              <a:schemeClr val="accent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dirty="0">
                <a:gradFill>
                  <a:gsLst>
                    <a:gs pos="0">
                      <a:srgbClr val="FFFFFF"/>
                    </a:gs>
                    <a:gs pos="100000">
                      <a:srgbClr val="FFFFFF"/>
                    </a:gs>
                  </a:gsLst>
                  <a:lin ang="5400000" scaled="0"/>
                </a:gradFill>
                <a:latin typeface="DengXian" panose="02010600030101010101" pitchFamily="2" charset="-122"/>
                <a:cs typeface="Segoe UI" panose="020B0502040204020203" pitchFamily="34" charset="0"/>
                <a:sym typeface="DengXian" panose="02010600030101010101" pitchFamily="2" charset="-122"/>
              </a:rPr>
              <a:t>1</a:t>
            </a:r>
          </a:p>
        </p:txBody>
      </p:sp>
      <p:sp>
        <p:nvSpPr>
          <p:cNvPr id="27" name="椭圆 143">
            <a:extLst>
              <a:ext uri="{FF2B5EF4-FFF2-40B4-BE49-F238E27FC236}">
                <a16:creationId xmlns:a16="http://schemas.microsoft.com/office/drawing/2014/main" id="{B2C18BF7-E716-47CB-9312-F21331AAAFA8}"/>
              </a:ext>
            </a:extLst>
          </p:cNvPr>
          <p:cNvSpPr>
            <a:spLocks noChangeAspect="1"/>
          </p:cNvSpPr>
          <p:nvPr/>
        </p:nvSpPr>
        <p:spPr bwMode="auto">
          <a:xfrm>
            <a:off x="3611555" y="4901845"/>
            <a:ext cx="595284" cy="595284"/>
          </a:xfrm>
          <a:prstGeom prst="ellipse">
            <a:avLst/>
          </a:prstGeom>
          <a:solidFill>
            <a:srgbClr val="9E008B"/>
          </a:solidFill>
          <a:ln>
            <a:noFill/>
          </a:ln>
          <a:effectLst>
            <a:outerShdw blurRad="152400" dist="76200" dir="2700000" sx="101000" sy="101000" algn="tl" rotWithShape="0">
              <a:schemeClr val="accent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dirty="0">
                <a:gradFill>
                  <a:gsLst>
                    <a:gs pos="0">
                      <a:srgbClr val="FFFFFF"/>
                    </a:gs>
                    <a:gs pos="100000">
                      <a:srgbClr val="FFFFFF"/>
                    </a:gs>
                  </a:gsLst>
                  <a:lin ang="5400000" scaled="0"/>
                </a:gradFill>
                <a:latin typeface="DengXian" panose="02010600030101010101" pitchFamily="2" charset="-122"/>
                <a:cs typeface="Segoe UI" panose="020B0502040204020203" pitchFamily="34" charset="0"/>
                <a:sym typeface="DengXian" panose="02010600030101010101" pitchFamily="2" charset="-122"/>
              </a:rPr>
              <a:t>2</a:t>
            </a:r>
          </a:p>
        </p:txBody>
      </p:sp>
      <p:cxnSp>
        <p:nvCxnSpPr>
          <p:cNvPr id="3" name="直接连接符 2">
            <a:extLst>
              <a:ext uri="{FF2B5EF4-FFF2-40B4-BE49-F238E27FC236}">
                <a16:creationId xmlns:a16="http://schemas.microsoft.com/office/drawing/2014/main" id="{730D64BB-5AAC-4A1B-B9C6-A41A1DE72975}"/>
              </a:ext>
            </a:extLst>
          </p:cNvPr>
          <p:cNvCxnSpPr>
            <a:cxnSpLocks/>
          </p:cNvCxnSpPr>
          <p:nvPr/>
        </p:nvCxnSpPr>
        <p:spPr>
          <a:xfrm>
            <a:off x="2035647" y="4008918"/>
            <a:ext cx="72000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36C951A-116A-4C80-A197-4A05511D4843}"/>
              </a:ext>
            </a:extLst>
          </p:cNvPr>
          <p:cNvCxnSpPr>
            <a:cxnSpLocks/>
          </p:cNvCxnSpPr>
          <p:nvPr/>
        </p:nvCxnSpPr>
        <p:spPr>
          <a:xfrm>
            <a:off x="4287734" y="5209270"/>
            <a:ext cx="72000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A2F3468-A149-43D3-805F-45B385AACC8D}"/>
              </a:ext>
            </a:extLst>
          </p:cNvPr>
          <p:cNvCxnSpPr>
            <a:cxnSpLocks/>
          </p:cNvCxnSpPr>
          <p:nvPr/>
        </p:nvCxnSpPr>
        <p:spPr>
          <a:xfrm>
            <a:off x="6445600" y="4006676"/>
            <a:ext cx="72000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FB41A20-A276-4D0A-98F8-8B5132BBDBEA}"/>
              </a:ext>
            </a:extLst>
          </p:cNvPr>
          <p:cNvCxnSpPr>
            <a:cxnSpLocks/>
          </p:cNvCxnSpPr>
          <p:nvPr/>
        </p:nvCxnSpPr>
        <p:spPr>
          <a:xfrm>
            <a:off x="8792215" y="5201073"/>
            <a:ext cx="72000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2069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EDA2440-1A66-4FDD-9031-E11FB7AF404F}"/>
              </a:ext>
            </a:extLst>
          </p:cNvPr>
          <p:cNvSpPr>
            <a:spLocks noGrp="1"/>
          </p:cNvSpPr>
          <p:nvPr>
            <p:ph type="body" sz="quarter" idx="10"/>
          </p:nvPr>
        </p:nvSpPr>
        <p:spPr/>
        <p:txBody>
          <a:bodyPr/>
          <a:lstStyle/>
          <a:p>
            <a:r>
              <a:rPr lang="en-US" altLang="zh-CN" dirty="0">
                <a:latin typeface="DengXian" panose="02010600030101010101" pitchFamily="2" charset="-122"/>
                <a:sym typeface="DengXian" panose="02010600030101010101" pitchFamily="2" charset="-122"/>
              </a:rPr>
              <a:t>1</a:t>
            </a:r>
            <a:endParaRPr lang="zh-CN" altLang="en-US" dirty="0">
              <a:latin typeface="DengXian" panose="02010600030101010101" pitchFamily="2" charset="-122"/>
              <a:sym typeface="DengXian" panose="02010600030101010101" pitchFamily="2" charset="-122"/>
            </a:endParaRPr>
          </a:p>
        </p:txBody>
      </p:sp>
      <p:sp>
        <p:nvSpPr>
          <p:cNvPr id="3" name="文本占位符 2">
            <a:extLst>
              <a:ext uri="{FF2B5EF4-FFF2-40B4-BE49-F238E27FC236}">
                <a16:creationId xmlns:a16="http://schemas.microsoft.com/office/drawing/2014/main" id="{D5C89450-F140-4760-A7C7-8200BA52B8E8}"/>
              </a:ext>
            </a:extLst>
          </p:cNvPr>
          <p:cNvSpPr>
            <a:spLocks noGrp="1"/>
          </p:cNvSpPr>
          <p:nvPr>
            <p:ph type="body" sz="quarter" idx="11"/>
          </p:nvPr>
        </p:nvSpPr>
        <p:spPr/>
        <p:txBody>
          <a:bodyPr/>
          <a:lstStyle/>
          <a:p>
            <a:r>
              <a:rPr lang="zh-CN" altLang="en-US" dirty="0">
                <a:latin typeface="DengXian" panose="02010600030101010101" pitchFamily="2" charset="-122"/>
                <a:sym typeface="DengXian" panose="02010600030101010101" pitchFamily="2" charset="-122"/>
              </a:rPr>
              <a:t>论文简介</a:t>
            </a:r>
          </a:p>
        </p:txBody>
      </p:sp>
    </p:spTree>
    <p:extLst>
      <p:ext uri="{BB962C8B-B14F-4D97-AF65-F5344CB8AC3E}">
        <p14:creationId xmlns:p14="http://schemas.microsoft.com/office/powerpoint/2010/main" val="24051554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9DCB6A9-28C2-41C6-956D-9D85DD920BCA}"/>
              </a:ext>
            </a:extLst>
          </p:cNvPr>
          <p:cNvSpPr>
            <a:spLocks noGrp="1"/>
          </p:cNvSpPr>
          <p:nvPr>
            <p:ph type="body" sz="quarter" idx="12"/>
          </p:nvPr>
        </p:nvSpPr>
        <p:spPr/>
        <p:txBody>
          <a:bodyPr/>
          <a:lstStyle/>
          <a:p>
            <a:r>
              <a:rPr lang="en-US" altLang="zh-CN" dirty="0"/>
              <a:t>1</a:t>
            </a:r>
            <a:endParaRPr lang="zh-CN" altLang="en-US" dirty="0"/>
          </a:p>
        </p:txBody>
      </p:sp>
      <p:sp>
        <p:nvSpPr>
          <p:cNvPr id="3" name="文本占位符 2">
            <a:extLst>
              <a:ext uri="{FF2B5EF4-FFF2-40B4-BE49-F238E27FC236}">
                <a16:creationId xmlns:a16="http://schemas.microsoft.com/office/drawing/2014/main" id="{E36C82F3-D5A0-4C6D-A226-88536B10D918}"/>
              </a:ext>
            </a:extLst>
          </p:cNvPr>
          <p:cNvSpPr>
            <a:spLocks noGrp="1"/>
          </p:cNvSpPr>
          <p:nvPr>
            <p:ph type="body" sz="quarter" idx="13"/>
          </p:nvPr>
        </p:nvSpPr>
        <p:spPr/>
        <p:txBody>
          <a:bodyPr/>
          <a:lstStyle/>
          <a:p>
            <a:r>
              <a:rPr lang="zh-CN" altLang="en-US" dirty="0">
                <a:latin typeface="DengXian" panose="02010600030101010101" pitchFamily="2" charset="-122"/>
                <a:sym typeface="DengXian" panose="02010600030101010101" pitchFamily="2" charset="-122"/>
              </a:rPr>
              <a:t>论文简介</a:t>
            </a:r>
          </a:p>
          <a:p>
            <a:endParaRPr lang="zh-CN" altLang="en-US" dirty="0"/>
          </a:p>
        </p:txBody>
      </p:sp>
      <p:sp>
        <p:nvSpPr>
          <p:cNvPr id="4" name="文本框 3">
            <a:extLst>
              <a:ext uri="{FF2B5EF4-FFF2-40B4-BE49-F238E27FC236}">
                <a16:creationId xmlns:a16="http://schemas.microsoft.com/office/drawing/2014/main" id="{09D77947-E18E-4F46-9B95-218AE3BD743C}"/>
              </a:ext>
            </a:extLst>
          </p:cNvPr>
          <p:cNvSpPr txBox="1"/>
          <p:nvPr/>
        </p:nvSpPr>
        <p:spPr>
          <a:xfrm>
            <a:off x="348272" y="851026"/>
            <a:ext cx="9730549" cy="461665"/>
          </a:xfrm>
          <a:prstGeom prst="rect">
            <a:avLst/>
          </a:prstGeom>
          <a:noFill/>
        </p:spPr>
        <p:txBody>
          <a:bodyPr wrap="none" rtlCol="0">
            <a:spAutoFit/>
          </a:bodyPr>
          <a:lstStyle/>
          <a:p>
            <a:r>
              <a:rPr lang="en-US" altLang="zh-CN" sz="2400" dirty="0"/>
              <a:t>JSMA(Jacobian Saliency Map)——</a:t>
            </a:r>
            <a:r>
              <a:rPr lang="zh-CN" altLang="en-US" sz="2400" dirty="0"/>
              <a:t>针对任何非循环前馈</a:t>
            </a:r>
            <a:r>
              <a:rPr lang="en-US" altLang="zh-CN" sz="2400" dirty="0"/>
              <a:t>DNN</a:t>
            </a:r>
            <a:r>
              <a:rPr lang="zh-CN" altLang="en-US" sz="2400" dirty="0"/>
              <a:t>的攻击方法 </a:t>
            </a:r>
          </a:p>
        </p:txBody>
      </p:sp>
      <p:sp>
        <p:nvSpPr>
          <p:cNvPr id="5" name="文本框 4">
            <a:extLst>
              <a:ext uri="{FF2B5EF4-FFF2-40B4-BE49-F238E27FC236}">
                <a16:creationId xmlns:a16="http://schemas.microsoft.com/office/drawing/2014/main" id="{C65B52CD-9F85-444F-8FB1-A10788F1A78A}"/>
              </a:ext>
            </a:extLst>
          </p:cNvPr>
          <p:cNvSpPr txBox="1"/>
          <p:nvPr/>
        </p:nvSpPr>
        <p:spPr>
          <a:xfrm>
            <a:off x="369833" y="1496030"/>
            <a:ext cx="11495455" cy="369332"/>
          </a:xfrm>
          <a:prstGeom prst="rect">
            <a:avLst/>
          </a:prstGeom>
          <a:noFill/>
        </p:spPr>
        <p:txBody>
          <a:bodyPr wrap="none" rtlCol="0">
            <a:spAutoFit/>
          </a:bodyPr>
          <a:lstStyle/>
          <a:p>
            <a:r>
              <a:rPr lang="zh-CN" altLang="en-US" dirty="0"/>
              <a:t>利用雅克比矩阵，计算从输入到输出的显著图，因此只修改一小部分的输入特征就能达到改变输出结构的目的。</a:t>
            </a:r>
          </a:p>
        </p:txBody>
      </p:sp>
      <p:sp>
        <p:nvSpPr>
          <p:cNvPr id="6" name="文本框 5">
            <a:extLst>
              <a:ext uri="{FF2B5EF4-FFF2-40B4-BE49-F238E27FC236}">
                <a16:creationId xmlns:a16="http://schemas.microsoft.com/office/drawing/2014/main" id="{ADFEFA7E-C737-463F-86C0-E90476E2FEC6}"/>
              </a:ext>
            </a:extLst>
          </p:cNvPr>
          <p:cNvSpPr txBox="1"/>
          <p:nvPr/>
        </p:nvSpPr>
        <p:spPr>
          <a:xfrm>
            <a:off x="369833" y="2779414"/>
            <a:ext cx="8974298" cy="2308324"/>
          </a:xfrm>
          <a:prstGeom prst="rect">
            <a:avLst/>
          </a:prstGeom>
          <a:noFill/>
        </p:spPr>
        <p:txBody>
          <a:bodyPr wrap="square" rtlCol="0">
            <a:spAutoFit/>
          </a:bodyPr>
          <a:lstStyle/>
          <a:p>
            <a:r>
              <a:rPr lang="en-US" altLang="zh-CN" dirty="0"/>
              <a:t>1.</a:t>
            </a:r>
            <a:r>
              <a:rPr lang="zh-CN" altLang="en-US" dirty="0"/>
              <a:t>对深度学习的攻击模型进行了详细的分类</a:t>
            </a:r>
            <a:endParaRPr lang="en-US" altLang="zh-CN" dirty="0"/>
          </a:p>
          <a:p>
            <a:endParaRPr lang="en-US" altLang="zh-CN" dirty="0"/>
          </a:p>
          <a:p>
            <a:endParaRPr lang="en-US" altLang="zh-CN" dirty="0"/>
          </a:p>
          <a:p>
            <a:r>
              <a:rPr lang="en-US" altLang="zh-CN" dirty="0"/>
              <a:t>2.</a:t>
            </a:r>
            <a:r>
              <a:rPr lang="zh-CN" altLang="en-US" dirty="0"/>
              <a:t>详细介绍了雅可比显著图的攻击样本生成方法</a:t>
            </a:r>
            <a:endParaRPr lang="en-US" altLang="zh-CN" dirty="0"/>
          </a:p>
          <a:p>
            <a:endParaRPr lang="en-US" altLang="zh-CN" dirty="0"/>
          </a:p>
          <a:p>
            <a:endParaRPr lang="en-US" altLang="zh-CN" dirty="0"/>
          </a:p>
          <a:p>
            <a:r>
              <a:rPr lang="en-US" altLang="zh-CN" dirty="0"/>
              <a:t>3.</a:t>
            </a:r>
            <a:r>
              <a:rPr lang="zh-CN" altLang="en-US" dirty="0"/>
              <a:t>通过在</a:t>
            </a:r>
            <a:r>
              <a:rPr lang="en-US" altLang="zh-CN" dirty="0"/>
              <a:t>MNIST</a:t>
            </a:r>
            <a:r>
              <a:rPr lang="zh-CN" altLang="en-US" dirty="0"/>
              <a:t>数据集上进行评估测试，不仅验证了攻击方法的成功，而且提出了一系列度量攻击难易程度的</a:t>
            </a:r>
            <a:r>
              <a:rPr lang="en-US" altLang="zh-CN" dirty="0"/>
              <a:t>metrics</a:t>
            </a:r>
            <a:r>
              <a:rPr lang="zh-CN" altLang="en-US" dirty="0"/>
              <a:t>，提出了可能的防御方法。</a:t>
            </a:r>
          </a:p>
        </p:txBody>
      </p:sp>
    </p:spTree>
    <p:extLst>
      <p:ext uri="{BB962C8B-B14F-4D97-AF65-F5344CB8AC3E}">
        <p14:creationId xmlns:p14="http://schemas.microsoft.com/office/powerpoint/2010/main" val="20352026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0AFF63F-962B-4E09-8B06-705EC3A83F27}"/>
              </a:ext>
            </a:extLst>
          </p:cNvPr>
          <p:cNvSpPr>
            <a:spLocks noGrp="1"/>
          </p:cNvSpPr>
          <p:nvPr>
            <p:ph type="body" sz="quarter" idx="10"/>
          </p:nvPr>
        </p:nvSpPr>
        <p:spPr/>
        <p:txBody>
          <a:bodyPr/>
          <a:lstStyle/>
          <a:p>
            <a:r>
              <a:rPr lang="en-US" altLang="zh-CN" dirty="0"/>
              <a:t>2</a:t>
            </a:r>
            <a:endParaRPr lang="zh-CN" altLang="en-US" dirty="0"/>
          </a:p>
        </p:txBody>
      </p:sp>
      <p:sp>
        <p:nvSpPr>
          <p:cNvPr id="5" name="文本占位符 4">
            <a:extLst>
              <a:ext uri="{FF2B5EF4-FFF2-40B4-BE49-F238E27FC236}">
                <a16:creationId xmlns:a16="http://schemas.microsoft.com/office/drawing/2014/main" id="{62D12C1D-A874-4622-8B05-526E22DECC1F}"/>
              </a:ext>
            </a:extLst>
          </p:cNvPr>
          <p:cNvSpPr>
            <a:spLocks noGrp="1"/>
          </p:cNvSpPr>
          <p:nvPr>
            <p:ph type="body" sz="quarter" idx="11"/>
          </p:nvPr>
        </p:nvSpPr>
        <p:spPr/>
        <p:txBody>
          <a:bodyPr/>
          <a:lstStyle/>
          <a:p>
            <a:r>
              <a:rPr lang="zh-CN" altLang="en-US" dirty="0"/>
              <a:t>攻击模型的分类</a:t>
            </a:r>
          </a:p>
        </p:txBody>
      </p:sp>
    </p:spTree>
    <p:extLst>
      <p:ext uri="{BB962C8B-B14F-4D97-AF65-F5344CB8AC3E}">
        <p14:creationId xmlns:p14="http://schemas.microsoft.com/office/powerpoint/2010/main" val="5525430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0A4EA2E-3966-433F-AC38-B254565F8122}"/>
              </a:ext>
            </a:extLst>
          </p:cNvPr>
          <p:cNvSpPr>
            <a:spLocks noGrp="1"/>
          </p:cNvSpPr>
          <p:nvPr>
            <p:ph type="body" sz="quarter" idx="12"/>
          </p:nvPr>
        </p:nvSpPr>
        <p:spPr/>
        <p:txBody>
          <a:bodyPr/>
          <a:lstStyle/>
          <a:p>
            <a:r>
              <a:rPr lang="en-US" altLang="zh-CN" dirty="0">
                <a:latin typeface="DengXian" panose="02010600030101010101" pitchFamily="2" charset="-122"/>
                <a:sym typeface="DengXian" panose="02010600030101010101" pitchFamily="2" charset="-122"/>
              </a:rPr>
              <a:t>2</a:t>
            </a:r>
            <a:endParaRPr lang="zh-CN" altLang="en-US" dirty="0">
              <a:latin typeface="DengXian" panose="02010600030101010101" pitchFamily="2" charset="-122"/>
              <a:sym typeface="DengXian" panose="02010600030101010101" pitchFamily="2" charset="-122"/>
            </a:endParaRPr>
          </a:p>
        </p:txBody>
      </p:sp>
      <p:sp>
        <p:nvSpPr>
          <p:cNvPr id="3" name="文本占位符 2">
            <a:extLst>
              <a:ext uri="{FF2B5EF4-FFF2-40B4-BE49-F238E27FC236}">
                <a16:creationId xmlns:a16="http://schemas.microsoft.com/office/drawing/2014/main" id="{A86DF385-CD78-4376-9E50-29DB06A7D196}"/>
              </a:ext>
            </a:extLst>
          </p:cNvPr>
          <p:cNvSpPr>
            <a:spLocks noGrp="1"/>
          </p:cNvSpPr>
          <p:nvPr>
            <p:ph type="body" sz="quarter" idx="13"/>
          </p:nvPr>
        </p:nvSpPr>
        <p:spPr/>
        <p:txBody>
          <a:bodyPr/>
          <a:lstStyle/>
          <a:p>
            <a:r>
              <a:rPr lang="zh-CN" altLang="en-US" dirty="0"/>
              <a:t>攻击模型的分类</a:t>
            </a:r>
          </a:p>
          <a:p>
            <a:endParaRPr lang="zh-CN" altLang="en-US" dirty="0">
              <a:latin typeface="DengXian" panose="02010600030101010101" pitchFamily="2" charset="-122"/>
              <a:sym typeface="DengXian" panose="02010600030101010101" pitchFamily="2" charset="-122"/>
            </a:endParaRPr>
          </a:p>
        </p:txBody>
      </p:sp>
      <p:sp>
        <p:nvSpPr>
          <p:cNvPr id="8" name="紫色圆圈">
            <a:extLst>
              <a:ext uri="{FF2B5EF4-FFF2-40B4-BE49-F238E27FC236}">
                <a16:creationId xmlns:a16="http://schemas.microsoft.com/office/drawing/2014/main" id="{2E4B584B-524A-42C9-AEDF-7E112F5E92F8}"/>
              </a:ext>
            </a:extLst>
          </p:cNvPr>
          <p:cNvSpPr/>
          <p:nvPr/>
        </p:nvSpPr>
        <p:spPr bwMode="auto">
          <a:xfrm>
            <a:off x="5142345" y="2595418"/>
            <a:ext cx="1907310" cy="1907310"/>
          </a:xfrm>
          <a:prstGeom prst="ellipse">
            <a:avLst/>
          </a:prstGeom>
          <a:solidFill>
            <a:srgbClr val="9E008B"/>
          </a:solidFill>
          <a:ln>
            <a:noFill/>
            <a:headEnd type="none" w="med" len="med"/>
            <a:tailEnd type="none" w="med" len="med"/>
          </a:ln>
          <a:effectLst>
            <a:outerShdw blurRad="127000" sx="102000" sy="102000" algn="ctr" rotWithShape="0">
              <a:srgbClr val="9E008B">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DengXian" panose="02010600030101010101" pitchFamily="2" charset="-122"/>
              <a:ea typeface="Segoe UI" pitchFamily="34" charset="0"/>
              <a:cs typeface="Segoe UI" pitchFamily="34" charset="0"/>
              <a:sym typeface="DengXian" panose="02010600030101010101" pitchFamily="2" charset="-122"/>
            </a:endParaRPr>
          </a:p>
        </p:txBody>
      </p:sp>
      <p:pic>
        <p:nvPicPr>
          <p:cNvPr id="9" name="图片">
            <a:extLst>
              <a:ext uri="{FF2B5EF4-FFF2-40B4-BE49-F238E27FC236}">
                <a16:creationId xmlns:a16="http://schemas.microsoft.com/office/drawing/2014/main" id="{B0E96C23-31FF-4E3F-8842-5D43BB73B97C}"/>
              </a:ext>
            </a:extLst>
          </p:cNvPr>
          <p:cNvPicPr>
            <a:picLocks noChangeAspect="1"/>
          </p:cNvPicPr>
          <p:nvPr/>
        </p:nvPicPr>
        <p:blipFill rotWithShape="1">
          <a:blip r:embed="rId3">
            <a:extLst>
              <a:ext uri="{28A0092B-C50C-407E-A947-70E740481C1C}">
                <a14:useLocalDpi xmlns:a14="http://schemas.microsoft.com/office/drawing/2010/main" val="0"/>
              </a:ext>
            </a:extLst>
          </a:blip>
          <a:srcRect l="29226" t="15785" r="16710" b="12130"/>
          <a:stretch/>
        </p:blipFill>
        <p:spPr>
          <a:xfrm>
            <a:off x="5309400" y="2762473"/>
            <a:ext cx="1573200" cy="1573200"/>
          </a:xfrm>
          <a:prstGeom prst="ellipse">
            <a:avLst/>
          </a:prstGeom>
        </p:spPr>
      </p:pic>
      <p:sp>
        <p:nvSpPr>
          <p:cNvPr id="18" name="对话气泡: 圆角矩形 17">
            <a:extLst>
              <a:ext uri="{FF2B5EF4-FFF2-40B4-BE49-F238E27FC236}">
                <a16:creationId xmlns:a16="http://schemas.microsoft.com/office/drawing/2014/main" id="{9B21C04A-E848-4733-B154-E36A3C96CBD6}"/>
              </a:ext>
            </a:extLst>
          </p:cNvPr>
          <p:cNvSpPr/>
          <p:nvPr/>
        </p:nvSpPr>
        <p:spPr>
          <a:xfrm>
            <a:off x="7548377" y="1080673"/>
            <a:ext cx="4008582" cy="2348327"/>
          </a:xfrm>
          <a:prstGeom prst="wedgeRoundRectCallout">
            <a:avLst>
              <a:gd name="adj1" fmla="val -62416"/>
              <a:gd name="adj2" fmla="val 37044"/>
              <a:gd name="adj3" fmla="val 16667"/>
            </a:avLst>
          </a:prstGeom>
          <a:solidFill>
            <a:srgbClr val="9E008B">
              <a:alpha val="12000"/>
            </a:srgbClr>
          </a:solidFill>
          <a:ln>
            <a:noFill/>
          </a:ln>
          <a:effectLst>
            <a:outerShdw blurRad="190500" sx="105000" sy="105000" algn="ctr" rotWithShape="0">
              <a:srgbClr val="9E008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3.Targeted Misclassification:</a:t>
            </a:r>
            <a:r>
              <a:rPr lang="en-US" altLang="zh-CN" dirty="0">
                <a:solidFill>
                  <a:schemeClr val="tx1"/>
                </a:solidFill>
              </a:rPr>
              <a:t> </a:t>
            </a:r>
            <a:r>
              <a:rPr lang="zh-CN" altLang="en-US" dirty="0">
                <a:solidFill>
                  <a:schemeClr val="tx1"/>
                </a:solidFill>
              </a:rPr>
              <a:t>产生输入，使得该输入的分类结果是一个特定的目标类</a:t>
            </a:r>
            <a:r>
              <a:rPr lang="en-US" altLang="zh-CN" dirty="0">
                <a:solidFill>
                  <a:schemeClr val="tx1"/>
                </a:solidFill>
              </a:rPr>
              <a:t>;</a:t>
            </a:r>
          </a:p>
          <a:p>
            <a:br>
              <a:rPr lang="zh-CN" altLang="en-US" sz="1600" dirty="0"/>
            </a:br>
            <a:endParaRPr lang="zh-CN" altLang="en-US" sz="1600" dirty="0">
              <a:solidFill>
                <a:schemeClr val="tx1">
                  <a:lumMod val="50000"/>
                  <a:lumOff val="50000"/>
                </a:schemeClr>
              </a:solidFill>
              <a:latin typeface="DengXian" panose="02010600030101010101" pitchFamily="2" charset="-122"/>
              <a:ea typeface="思源黑体 CN Normal" panose="020B0400000000000000" pitchFamily="34" charset="-122"/>
              <a:sym typeface="DengXian" panose="02010600030101010101" pitchFamily="2" charset="-122"/>
            </a:endParaRPr>
          </a:p>
        </p:txBody>
      </p:sp>
      <p:sp>
        <p:nvSpPr>
          <p:cNvPr id="22" name="对话气泡: 圆角矩形 21">
            <a:extLst>
              <a:ext uri="{FF2B5EF4-FFF2-40B4-BE49-F238E27FC236}">
                <a16:creationId xmlns:a16="http://schemas.microsoft.com/office/drawing/2014/main" id="{8FB422E3-4A35-488C-BA99-E0D95B3D7414}"/>
              </a:ext>
            </a:extLst>
          </p:cNvPr>
          <p:cNvSpPr/>
          <p:nvPr/>
        </p:nvSpPr>
        <p:spPr>
          <a:xfrm>
            <a:off x="7548377" y="3983264"/>
            <a:ext cx="4008582" cy="2348327"/>
          </a:xfrm>
          <a:prstGeom prst="wedgeRoundRectCallout">
            <a:avLst>
              <a:gd name="adj1" fmla="val -64127"/>
              <a:gd name="adj2" fmla="val -41032"/>
              <a:gd name="adj3" fmla="val 16667"/>
            </a:avLst>
          </a:prstGeom>
          <a:solidFill>
            <a:schemeClr val="bg1">
              <a:lumMod val="50000"/>
              <a:alpha val="12000"/>
            </a:schemeClr>
          </a:solidFill>
          <a:ln>
            <a:noFill/>
          </a:ln>
          <a:effectLst>
            <a:outerShdw blurRad="190500" sx="105000" sy="105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4.Source/Target Misclassification: </a:t>
            </a:r>
            <a:r>
              <a:rPr lang="zh-CN" altLang="en-US" dirty="0">
                <a:solidFill>
                  <a:schemeClr val="tx1"/>
                </a:solidFill>
              </a:rPr>
              <a:t>针对一个原始样本和目标类，产生一个扰动量，使得当扰动量加到原始样本中，其分类结果是特定的目标类。</a:t>
            </a:r>
          </a:p>
          <a:p>
            <a:br>
              <a:rPr lang="zh-CN" altLang="en-US" sz="1600" dirty="0"/>
            </a:br>
            <a:endParaRPr lang="zh-CN" altLang="en-US" sz="1600" dirty="0">
              <a:solidFill>
                <a:schemeClr val="tx1">
                  <a:lumMod val="50000"/>
                  <a:lumOff val="50000"/>
                </a:schemeClr>
              </a:solidFill>
              <a:latin typeface="DengXian" panose="02010600030101010101" pitchFamily="2" charset="-122"/>
              <a:ea typeface="思源黑体 CN Normal" panose="020B0400000000000000" pitchFamily="34" charset="-122"/>
              <a:sym typeface="DengXian" panose="02010600030101010101" pitchFamily="2" charset="-122"/>
            </a:endParaRPr>
          </a:p>
        </p:txBody>
      </p:sp>
      <p:sp>
        <p:nvSpPr>
          <p:cNvPr id="27" name="对话气泡: 圆角矩形 26">
            <a:extLst>
              <a:ext uri="{FF2B5EF4-FFF2-40B4-BE49-F238E27FC236}">
                <a16:creationId xmlns:a16="http://schemas.microsoft.com/office/drawing/2014/main" id="{1B4EAFF0-CEAE-4FD3-93B0-7BE90035E40A}"/>
              </a:ext>
            </a:extLst>
          </p:cNvPr>
          <p:cNvSpPr/>
          <p:nvPr/>
        </p:nvSpPr>
        <p:spPr>
          <a:xfrm>
            <a:off x="635041" y="1080673"/>
            <a:ext cx="4008582" cy="2348327"/>
          </a:xfrm>
          <a:prstGeom prst="wedgeRoundRectCallout">
            <a:avLst>
              <a:gd name="adj1" fmla="val 62037"/>
              <a:gd name="adj2" fmla="val 36869"/>
              <a:gd name="adj3" fmla="val 16667"/>
            </a:avLst>
          </a:prstGeom>
          <a:solidFill>
            <a:schemeClr val="bg1">
              <a:lumMod val="50000"/>
              <a:alpha val="12000"/>
            </a:schemeClr>
          </a:solidFill>
          <a:ln>
            <a:noFill/>
          </a:ln>
          <a:effectLst>
            <a:outerShdw blurRad="190500" sx="105000" sy="105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1.Confidence Reduction: </a:t>
            </a:r>
            <a:r>
              <a:rPr lang="zh-CN" altLang="en-US" dirty="0">
                <a:solidFill>
                  <a:schemeClr val="tx1"/>
                </a:solidFill>
              </a:rPr>
              <a:t>降低分类输出结果的置信度值，因此会引入分类歧义</a:t>
            </a:r>
            <a:r>
              <a:rPr lang="en-US" altLang="zh-CN" dirty="0">
                <a:solidFill>
                  <a:schemeClr val="tx1"/>
                </a:solidFill>
              </a:rPr>
              <a:t>;</a:t>
            </a:r>
          </a:p>
          <a:p>
            <a:br>
              <a:rPr lang="zh-CN" altLang="en-US" sz="1600" dirty="0"/>
            </a:br>
            <a:endParaRPr lang="zh-CN" altLang="en-US" sz="1600" dirty="0">
              <a:solidFill>
                <a:schemeClr val="tx1">
                  <a:lumMod val="50000"/>
                  <a:lumOff val="50000"/>
                </a:schemeClr>
              </a:solidFill>
              <a:latin typeface="DengXian" panose="02010600030101010101" pitchFamily="2" charset="-122"/>
              <a:ea typeface="思源黑体 CN Normal" panose="020B0400000000000000" pitchFamily="34" charset="-122"/>
              <a:sym typeface="DengXian" panose="02010600030101010101" pitchFamily="2" charset="-122"/>
            </a:endParaRPr>
          </a:p>
        </p:txBody>
      </p:sp>
      <p:sp>
        <p:nvSpPr>
          <p:cNvPr id="32" name="对话气泡: 圆角矩形 31">
            <a:extLst>
              <a:ext uri="{FF2B5EF4-FFF2-40B4-BE49-F238E27FC236}">
                <a16:creationId xmlns:a16="http://schemas.microsoft.com/office/drawing/2014/main" id="{19DF353A-D86A-4FA2-872F-83406F8BF4F1}"/>
              </a:ext>
            </a:extLst>
          </p:cNvPr>
          <p:cNvSpPr/>
          <p:nvPr/>
        </p:nvSpPr>
        <p:spPr>
          <a:xfrm>
            <a:off x="712954" y="3983264"/>
            <a:ext cx="4008582" cy="2348327"/>
          </a:xfrm>
          <a:prstGeom prst="wedgeRoundRectCallout">
            <a:avLst>
              <a:gd name="adj1" fmla="val 61921"/>
              <a:gd name="adj2" fmla="val -41487"/>
              <a:gd name="adj3" fmla="val 16667"/>
            </a:avLst>
          </a:prstGeom>
          <a:solidFill>
            <a:srgbClr val="9E008B">
              <a:alpha val="12000"/>
            </a:srgbClr>
          </a:solidFill>
          <a:ln>
            <a:noFill/>
          </a:ln>
          <a:effectLst>
            <a:outerShdw blurRad="190500" sx="105000" sy="105000" algn="ctr" rotWithShape="0">
              <a:srgbClr val="9E008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2.Misclassification:</a:t>
            </a:r>
            <a:r>
              <a:rPr lang="en-US" altLang="zh-CN" dirty="0">
                <a:solidFill>
                  <a:schemeClr val="tx1"/>
                </a:solidFill>
              </a:rPr>
              <a:t> </a:t>
            </a:r>
            <a:r>
              <a:rPr lang="zh-CN" altLang="en-US" dirty="0">
                <a:solidFill>
                  <a:schemeClr val="tx1"/>
                </a:solidFill>
              </a:rPr>
              <a:t>将分类结果修改为除了原始标签外的其他任何标签值</a:t>
            </a:r>
            <a:r>
              <a:rPr lang="en-US" altLang="zh-CN" dirty="0">
                <a:solidFill>
                  <a:schemeClr val="tx1"/>
                </a:solidFill>
              </a:rPr>
              <a:t>;</a:t>
            </a:r>
          </a:p>
          <a:p>
            <a:br>
              <a:rPr lang="zh-CN" altLang="en-US" sz="1600" dirty="0"/>
            </a:br>
            <a:endParaRPr lang="zh-CN" altLang="en-US" sz="1600" dirty="0">
              <a:solidFill>
                <a:schemeClr val="tx1">
                  <a:lumMod val="50000"/>
                  <a:lumOff val="50000"/>
                </a:schemeClr>
              </a:solidFill>
              <a:latin typeface="DengXian" panose="02010600030101010101" pitchFamily="2" charset="-122"/>
              <a:ea typeface="思源黑体 CN Normal" panose="020B0400000000000000" pitchFamily="34" charset="-122"/>
              <a:sym typeface="DengXian" panose="02010600030101010101" pitchFamily="2" charset="-122"/>
            </a:endParaRPr>
          </a:p>
        </p:txBody>
      </p:sp>
      <p:sp>
        <p:nvSpPr>
          <p:cNvPr id="5" name="Rectangle 1">
            <a:extLst>
              <a:ext uri="{FF2B5EF4-FFF2-40B4-BE49-F238E27FC236}">
                <a16:creationId xmlns:a16="http://schemas.microsoft.com/office/drawing/2014/main" id="{59990740-7899-4DAC-9321-1FFFC85F0D0B}"/>
              </a:ext>
            </a:extLst>
          </p:cNvPr>
          <p:cNvSpPr>
            <a:spLocks noChangeArrowheads="1"/>
          </p:cNvSpPr>
          <p:nvPr/>
        </p:nvSpPr>
        <p:spPr bwMode="auto">
          <a:xfrm rot="10800000" flipV="1">
            <a:off x="1222217" y="526409"/>
            <a:ext cx="10058399"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121212"/>
                </a:solidFill>
                <a:effectLst/>
                <a:latin typeface="Arial" panose="020B0604020202020204" pitchFamily="34" charset="0"/>
                <a:ea typeface="-apple-system"/>
              </a:rPr>
              <a:t>模型的</a:t>
            </a:r>
            <a:r>
              <a:rPr kumimoji="0" lang="zh-CN" altLang="zh-CN" sz="1800" b="1" i="0" u="none" strike="noStrike" cap="none" normalizeH="0" baseline="0" dirty="0">
                <a:ln>
                  <a:noFill/>
                </a:ln>
                <a:solidFill>
                  <a:srgbClr val="121212"/>
                </a:solidFill>
                <a:effectLst/>
                <a:latin typeface="Arial" panose="020B0604020202020204" pitchFamily="34" charset="0"/>
                <a:ea typeface="-apple-system"/>
              </a:rPr>
              <a:t>完整性</a:t>
            </a:r>
            <a:r>
              <a:rPr kumimoji="0" lang="zh-CN" altLang="zh-CN" sz="1800" b="0" i="0" u="none" strike="noStrike" cap="none" normalizeH="0" baseline="0" dirty="0">
                <a:ln>
                  <a:noFill/>
                </a:ln>
                <a:solidFill>
                  <a:srgbClr val="121212"/>
                </a:solidFill>
                <a:effectLst/>
                <a:latin typeface="Arial" panose="020B0604020202020204" pitchFamily="34" charset="0"/>
                <a:ea typeface="-apple-system"/>
              </a:rPr>
              <a:t>(Intergrity)非常重要，与模型的预测结果准确性有关，具有非常的应用价值。因此，深度学习攻击模型主要攻击深度学习模型的完整性。具体来说，深度学习的攻击就是努力找到一个输入样本 </a:t>
            </a:r>
            <a:r>
              <a:rPr kumimoji="0" lang="zh-CN" altLang="en-US" sz="1800" b="0" i="0" u="none" strike="noStrike" cap="none" normalizeH="0" baseline="0" dirty="0">
                <a:ln>
                  <a:noFill/>
                </a:ln>
                <a:solidFill>
                  <a:srgbClr val="121212"/>
                </a:solidFill>
                <a:effectLst/>
                <a:latin typeface="Arial" panose="020B0604020202020204" pitchFamily="34" charset="0"/>
                <a:ea typeface="-apple-system"/>
              </a:rPr>
              <a:t>，</a:t>
            </a:r>
            <a:r>
              <a:rPr kumimoji="0" lang="zh-CN" altLang="zh-CN" sz="1800" b="0" i="0" u="none" strike="noStrike" cap="none" normalizeH="0" baseline="0" dirty="0">
                <a:ln>
                  <a:noFill/>
                </a:ln>
                <a:solidFill>
                  <a:srgbClr val="121212"/>
                </a:solidFill>
                <a:effectLst/>
                <a:latin typeface="Arial" panose="020B0604020202020204" pitchFamily="34" charset="0"/>
                <a:ea typeface="-apple-system"/>
              </a:rPr>
              <a:t>从而导致分类器的分类结果出错。本文考虑以下</a:t>
            </a:r>
            <a:r>
              <a:rPr kumimoji="0" lang="zh-CN" altLang="zh-CN" sz="1800" b="1" i="0" u="none" strike="noStrike" cap="none" normalizeH="0" baseline="0" dirty="0">
                <a:ln>
                  <a:noFill/>
                </a:ln>
                <a:solidFill>
                  <a:srgbClr val="121212"/>
                </a:solidFill>
                <a:effectLst/>
                <a:latin typeface="Arial" panose="020B0604020202020204" pitchFamily="34" charset="0"/>
                <a:ea typeface="-apple-system"/>
              </a:rPr>
              <a:t>四种</a:t>
            </a:r>
            <a:r>
              <a:rPr kumimoji="0" lang="zh-CN" altLang="zh-CN" sz="1800" b="0" i="0" u="none" strike="noStrike" cap="none" normalizeH="0" baseline="0" dirty="0">
                <a:ln>
                  <a:noFill/>
                </a:ln>
                <a:solidFill>
                  <a:srgbClr val="121212"/>
                </a:solidFill>
                <a:effectLst/>
                <a:latin typeface="Arial" panose="020B0604020202020204" pitchFamily="34" charset="0"/>
                <a:ea typeface="-apple-system"/>
              </a:rPr>
              <a:t>影响模型完整性的攻击目标:</a:t>
            </a:r>
            <a:r>
              <a:rPr kumimoji="0" lang="zh-CN" altLang="zh-CN" sz="1800" b="0" i="0" u="none" strike="noStrike" cap="none" normalizeH="0" baseline="0" dirty="0">
                <a:ln>
                  <a:noFill/>
                </a:ln>
                <a:solidFill>
                  <a:schemeClr val="tx1"/>
                </a:solidFill>
                <a:effectLst/>
                <a:latin typeface="Arial" panose="020B0604020202020204" pitchFamily="34" charset="0"/>
              </a:rPr>
              <a:t> </a:t>
            </a:r>
          </a:p>
        </p:txBody>
      </p:sp>
      <p:sp>
        <p:nvSpPr>
          <p:cNvPr id="6" name="AutoShape 2" descr="[公式]">
            <a:extLst>
              <a:ext uri="{FF2B5EF4-FFF2-40B4-BE49-F238E27FC236}">
                <a16:creationId xmlns:a16="http://schemas.microsoft.com/office/drawing/2014/main" id="{5D4C642A-919C-43D8-9138-969EA8B6D39A}"/>
              </a:ext>
            </a:extLst>
          </p:cNvPr>
          <p:cNvSpPr>
            <a:spLocks noChangeAspect="1" noChangeArrowheads="1"/>
          </p:cNvSpPr>
          <p:nvPr/>
        </p:nvSpPr>
        <p:spPr bwMode="auto">
          <a:xfrm>
            <a:off x="206629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413289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8"/>
                                            </p:tgtEl>
                                          </p:cBhvr>
                                          <p:by x="0" y="0"/>
                                        </p:animScale>
                                      </p:childTnLst>
                                    </p:cTn>
                                  </p:par>
                                  <p:par>
                                    <p:cTn id="9" presetID="1" presetClass="entr" presetSubtype="0" fill="hold" nodeType="withEffect">
                                      <p:stCondLst>
                                        <p:cond delay="600"/>
                                      </p:stCondLst>
                                      <p:childTnLst>
                                        <p:set>
                                          <p:cBhvr>
                                            <p:cTn id="10" dur="1" fill="hold">
                                              <p:stCondLst>
                                                <p:cond delay="0"/>
                                              </p:stCondLst>
                                            </p:cTn>
                                            <p:tgtEl>
                                              <p:spTgt spid="9"/>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500" fill="hold"/>
                                            <p:tgtEl>
                                              <p:spTgt spid="9"/>
                                            </p:tgtEl>
                                          </p:cBhvr>
                                          <p:by x="0" y="0"/>
                                        </p:animScale>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300"/>
                                            <p:tgtEl>
                                              <p:spTgt spid="27"/>
                                            </p:tgtEl>
                                          </p:cBhvr>
                                        </p:animEffect>
                                      </p:childTnLst>
                                    </p:cTn>
                                  </p:par>
                                  <p:par>
                                    <p:cTn id="17" presetID="64" presetClass="path" presetSubtype="0" accel="50000" fill="hold" grpId="1" nodeType="withEffect" p14:presetBounceEnd="60000">
                                      <p:stCondLst>
                                        <p:cond delay="0"/>
                                      </p:stCondLst>
                                      <p:childTnLst>
                                        <p:animMotion origin="layout" path="M -0.00208 0.10579 L -3.54167E-6 -3.7037E-6 " pathEditMode="relative" rAng="0" ptsTypes="AA" p14:bounceEnd="60000">
                                          <p:cBhvr>
                                            <p:cTn id="18" dur="300" fill="hold"/>
                                            <p:tgtEl>
                                              <p:spTgt spid="27"/>
                                            </p:tgtEl>
                                            <p:attrNameLst>
                                              <p:attrName>ppt_x</p:attrName>
                                              <p:attrName>ppt_y</p:attrName>
                                            </p:attrNameLst>
                                          </p:cBhvr>
                                          <p:rCtr x="104" y="-5301"/>
                                        </p:animMotion>
                                      </p:childTnLst>
                                    </p:cTn>
                                  </p:par>
                                  <p:par>
                                    <p:cTn id="19" presetID="10" presetClass="entr" presetSubtype="0" fill="hold" grpId="0" nodeType="withEffect">
                                      <p:stCondLst>
                                        <p:cond delay="1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300"/>
                                            <p:tgtEl>
                                              <p:spTgt spid="18"/>
                                            </p:tgtEl>
                                          </p:cBhvr>
                                        </p:animEffect>
                                      </p:childTnLst>
                                    </p:cTn>
                                  </p:par>
                                  <p:par>
                                    <p:cTn id="22" presetID="64" presetClass="path" presetSubtype="0" accel="50000" fill="hold" grpId="1" nodeType="withEffect" p14:presetBounceEnd="60000">
                                      <p:stCondLst>
                                        <p:cond delay="100"/>
                                      </p:stCondLst>
                                      <p:childTnLst>
                                        <p:animMotion origin="layout" path="M -0.00208 0.10579 L -3.54167E-6 -3.7037E-6 " pathEditMode="relative" rAng="0" ptsTypes="AA" p14:bounceEnd="60000">
                                          <p:cBhvr>
                                            <p:cTn id="23" dur="300" fill="hold"/>
                                            <p:tgtEl>
                                              <p:spTgt spid="18"/>
                                            </p:tgtEl>
                                            <p:attrNameLst>
                                              <p:attrName>ppt_x</p:attrName>
                                              <p:attrName>ppt_y</p:attrName>
                                            </p:attrNameLst>
                                          </p:cBhvr>
                                          <p:rCtr x="104" y="-5301"/>
                                        </p:animMotion>
                                      </p:childTnLst>
                                    </p:cTn>
                                  </p:par>
                                  <p:par>
                                    <p:cTn id="24" presetID="10" presetClass="entr" presetSubtype="0" fill="hold" grpId="0" nodeType="withEffect">
                                      <p:stCondLst>
                                        <p:cond delay="20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300"/>
                                            <p:tgtEl>
                                              <p:spTgt spid="32"/>
                                            </p:tgtEl>
                                          </p:cBhvr>
                                        </p:animEffect>
                                      </p:childTnLst>
                                    </p:cTn>
                                  </p:par>
                                  <p:par>
                                    <p:cTn id="27" presetID="64" presetClass="path" presetSubtype="0" accel="50000" fill="hold" grpId="1" nodeType="withEffect" p14:presetBounceEnd="60000">
                                      <p:stCondLst>
                                        <p:cond delay="200"/>
                                      </p:stCondLst>
                                      <p:childTnLst>
                                        <p:animMotion origin="layout" path="M -0.00208 0.10579 L -3.54167E-6 -3.7037E-6 " pathEditMode="relative" rAng="0" ptsTypes="AA" p14:bounceEnd="60000">
                                          <p:cBhvr>
                                            <p:cTn id="28" dur="300" fill="hold"/>
                                            <p:tgtEl>
                                              <p:spTgt spid="32"/>
                                            </p:tgtEl>
                                            <p:attrNameLst>
                                              <p:attrName>ppt_x</p:attrName>
                                              <p:attrName>ppt_y</p:attrName>
                                            </p:attrNameLst>
                                          </p:cBhvr>
                                          <p:rCtr x="104" y="-5301"/>
                                        </p:animMotion>
                                      </p:childTnLst>
                                    </p:cTn>
                                  </p:par>
                                  <p:par>
                                    <p:cTn id="29" presetID="10" presetClass="entr" presetSubtype="0" fill="hold" grpId="0" nodeType="withEffect">
                                      <p:stCondLst>
                                        <p:cond delay="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300"/>
                                            <p:tgtEl>
                                              <p:spTgt spid="22"/>
                                            </p:tgtEl>
                                          </p:cBhvr>
                                        </p:animEffect>
                                      </p:childTnLst>
                                    </p:cTn>
                                  </p:par>
                                  <p:par>
                                    <p:cTn id="32" presetID="64" presetClass="path" presetSubtype="0" accel="50000" fill="hold" grpId="1" nodeType="withEffect" p14:presetBounceEnd="60000">
                                      <p:stCondLst>
                                        <p:cond delay="300"/>
                                      </p:stCondLst>
                                      <p:childTnLst>
                                        <p:animMotion origin="layout" path="M -0.00208 0.10579 L -3.54167E-6 -3.7037E-6 " pathEditMode="relative" rAng="0" ptsTypes="AA" p14:bounceEnd="60000">
                                          <p:cBhvr>
                                            <p:cTn id="33" dur="300" fill="hold"/>
                                            <p:tgtEl>
                                              <p:spTgt spid="22"/>
                                            </p:tgtEl>
                                            <p:attrNameLst>
                                              <p:attrName>ppt_x</p:attrName>
                                              <p:attrName>ppt_y</p:attrName>
                                            </p:attrNameLst>
                                          </p:cBhvr>
                                          <p:rCtr x="104"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22" grpId="0" animBg="1"/>
          <p:bldP spid="22" grpId="1" animBg="1"/>
          <p:bldP spid="27" grpId="0" animBg="1"/>
          <p:bldP spid="27" grpId="1" animBg="1"/>
          <p:bldP spid="32" grpId="0" animBg="1"/>
          <p:bldP spid="32"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8"/>
                                            </p:tgtEl>
                                          </p:cBhvr>
                                          <p:by x="0" y="0"/>
                                        </p:animScale>
                                      </p:childTnLst>
                                    </p:cTn>
                                  </p:par>
                                  <p:par>
                                    <p:cTn id="9" presetID="1" presetClass="entr" presetSubtype="0" fill="hold" nodeType="withEffect">
                                      <p:stCondLst>
                                        <p:cond delay="600"/>
                                      </p:stCondLst>
                                      <p:childTnLst>
                                        <p:set>
                                          <p:cBhvr>
                                            <p:cTn id="10" dur="1" fill="hold">
                                              <p:stCondLst>
                                                <p:cond delay="0"/>
                                              </p:stCondLst>
                                            </p:cTn>
                                            <p:tgtEl>
                                              <p:spTgt spid="9"/>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500" fill="hold"/>
                                            <p:tgtEl>
                                              <p:spTgt spid="9"/>
                                            </p:tgtEl>
                                          </p:cBhvr>
                                          <p:by x="0" y="0"/>
                                        </p:animScale>
                                      </p:childTnLst>
                                    </p:cTn>
                                  </p:par>
                                </p:childTnLst>
                              </p:cTn>
                            </p:par>
                            <p:par>
                              <p:cTn id="13" fill="hold">
                                <p:stCondLst>
                                  <p:cond delay="11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300"/>
                                            <p:tgtEl>
                                              <p:spTgt spid="27"/>
                                            </p:tgtEl>
                                          </p:cBhvr>
                                        </p:animEffect>
                                      </p:childTnLst>
                                    </p:cTn>
                                  </p:par>
                                  <p:par>
                                    <p:cTn id="17" presetID="64" presetClass="path" presetSubtype="0" accel="50000" fill="hold" grpId="1" nodeType="withEffect">
                                      <p:stCondLst>
                                        <p:cond delay="0"/>
                                      </p:stCondLst>
                                      <p:childTnLst>
                                        <p:animMotion origin="layout" path="M -0.00208 0.10579 L -3.54167E-6 -3.7037E-6 " pathEditMode="relative" rAng="0" ptsTypes="AA">
                                          <p:cBhvr>
                                            <p:cTn id="18" dur="300" fill="hold"/>
                                            <p:tgtEl>
                                              <p:spTgt spid="27"/>
                                            </p:tgtEl>
                                            <p:attrNameLst>
                                              <p:attrName>ppt_x</p:attrName>
                                              <p:attrName>ppt_y</p:attrName>
                                            </p:attrNameLst>
                                          </p:cBhvr>
                                          <p:rCtr x="104" y="-5301"/>
                                        </p:animMotion>
                                      </p:childTnLst>
                                    </p:cTn>
                                  </p:par>
                                  <p:par>
                                    <p:cTn id="19" presetID="10" presetClass="entr" presetSubtype="0" fill="hold" grpId="0" nodeType="withEffect">
                                      <p:stCondLst>
                                        <p:cond delay="10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300"/>
                                            <p:tgtEl>
                                              <p:spTgt spid="18"/>
                                            </p:tgtEl>
                                          </p:cBhvr>
                                        </p:animEffect>
                                      </p:childTnLst>
                                    </p:cTn>
                                  </p:par>
                                  <p:par>
                                    <p:cTn id="22" presetID="64" presetClass="path" presetSubtype="0" accel="50000" fill="hold" grpId="1" nodeType="withEffect">
                                      <p:stCondLst>
                                        <p:cond delay="100"/>
                                      </p:stCondLst>
                                      <p:childTnLst>
                                        <p:animMotion origin="layout" path="M -0.00208 0.10579 L -3.54167E-6 -3.7037E-6 " pathEditMode="relative" rAng="0" ptsTypes="AA">
                                          <p:cBhvr>
                                            <p:cTn id="23" dur="300" fill="hold"/>
                                            <p:tgtEl>
                                              <p:spTgt spid="18"/>
                                            </p:tgtEl>
                                            <p:attrNameLst>
                                              <p:attrName>ppt_x</p:attrName>
                                              <p:attrName>ppt_y</p:attrName>
                                            </p:attrNameLst>
                                          </p:cBhvr>
                                          <p:rCtr x="104" y="-5301"/>
                                        </p:animMotion>
                                      </p:childTnLst>
                                    </p:cTn>
                                  </p:par>
                                  <p:par>
                                    <p:cTn id="24" presetID="10" presetClass="entr" presetSubtype="0" fill="hold" grpId="0" nodeType="withEffect">
                                      <p:stCondLst>
                                        <p:cond delay="20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300"/>
                                            <p:tgtEl>
                                              <p:spTgt spid="32"/>
                                            </p:tgtEl>
                                          </p:cBhvr>
                                        </p:animEffect>
                                      </p:childTnLst>
                                    </p:cTn>
                                  </p:par>
                                  <p:par>
                                    <p:cTn id="27" presetID="64" presetClass="path" presetSubtype="0" accel="50000" fill="hold" grpId="1" nodeType="withEffect">
                                      <p:stCondLst>
                                        <p:cond delay="200"/>
                                      </p:stCondLst>
                                      <p:childTnLst>
                                        <p:animMotion origin="layout" path="M -0.00208 0.10579 L -3.54167E-6 -3.7037E-6 " pathEditMode="relative" rAng="0" ptsTypes="AA">
                                          <p:cBhvr>
                                            <p:cTn id="28" dur="300" fill="hold"/>
                                            <p:tgtEl>
                                              <p:spTgt spid="32"/>
                                            </p:tgtEl>
                                            <p:attrNameLst>
                                              <p:attrName>ppt_x</p:attrName>
                                              <p:attrName>ppt_y</p:attrName>
                                            </p:attrNameLst>
                                          </p:cBhvr>
                                          <p:rCtr x="104" y="-5301"/>
                                        </p:animMotion>
                                      </p:childTnLst>
                                    </p:cTn>
                                  </p:par>
                                  <p:par>
                                    <p:cTn id="29" presetID="10" presetClass="entr" presetSubtype="0" fill="hold" grpId="0" nodeType="withEffect">
                                      <p:stCondLst>
                                        <p:cond delay="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300"/>
                                            <p:tgtEl>
                                              <p:spTgt spid="22"/>
                                            </p:tgtEl>
                                          </p:cBhvr>
                                        </p:animEffect>
                                      </p:childTnLst>
                                    </p:cTn>
                                  </p:par>
                                  <p:par>
                                    <p:cTn id="32" presetID="64" presetClass="path" presetSubtype="0" accel="50000" fill="hold" grpId="1" nodeType="withEffect">
                                      <p:stCondLst>
                                        <p:cond delay="300"/>
                                      </p:stCondLst>
                                      <p:childTnLst>
                                        <p:animMotion origin="layout" path="M -0.00208 0.10579 L -3.54167E-6 -3.7037E-6 " pathEditMode="relative" rAng="0" ptsTypes="AA">
                                          <p:cBhvr>
                                            <p:cTn id="33" dur="300" fill="hold"/>
                                            <p:tgtEl>
                                              <p:spTgt spid="22"/>
                                            </p:tgtEl>
                                            <p:attrNameLst>
                                              <p:attrName>ppt_x</p:attrName>
                                              <p:attrName>ppt_y</p:attrName>
                                            </p:attrNameLst>
                                          </p:cBhvr>
                                          <p:rCtr x="104" y="-5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8" grpId="0" animBg="1"/>
          <p:bldP spid="18" grpId="1" animBg="1"/>
          <p:bldP spid="22" grpId="0" animBg="1"/>
          <p:bldP spid="22" grpId="1" animBg="1"/>
          <p:bldP spid="27" grpId="0" animBg="1"/>
          <p:bldP spid="27" grpId="1" animBg="1"/>
          <p:bldP spid="32" grpId="0" animBg="1"/>
          <p:bldP spid="32" grpId="1"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六边形 16">
            <a:extLst>
              <a:ext uri="{FF2B5EF4-FFF2-40B4-BE49-F238E27FC236}">
                <a16:creationId xmlns:a16="http://schemas.microsoft.com/office/drawing/2014/main" id="{CEA17462-120E-463D-9833-893415CE6A06}"/>
              </a:ext>
            </a:extLst>
          </p:cNvPr>
          <p:cNvSpPr/>
          <p:nvPr/>
        </p:nvSpPr>
        <p:spPr>
          <a:xfrm>
            <a:off x="4015840" y="1899178"/>
            <a:ext cx="4160320" cy="3586484"/>
          </a:xfrm>
          <a:prstGeom prst="hexagon">
            <a:avLst/>
          </a:prstGeom>
          <a:noFill/>
          <a:ln>
            <a:gradFill flip="none" rotWithShape="1">
              <a:gsLst>
                <a:gs pos="0">
                  <a:srgbClr val="99097D"/>
                </a:gs>
                <a:gs pos="25000">
                  <a:schemeClr val="bg1"/>
                </a:gs>
                <a:gs pos="75000">
                  <a:schemeClr val="bg1"/>
                </a:gs>
                <a:gs pos="100000">
                  <a:srgbClr val="99097D"/>
                </a:gs>
              </a:gsLst>
              <a:lin ang="0" scaled="1"/>
              <a:tileRect/>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a:extLst>
              <a:ext uri="{FF2B5EF4-FFF2-40B4-BE49-F238E27FC236}">
                <a16:creationId xmlns:a16="http://schemas.microsoft.com/office/drawing/2014/main" id="{3033D741-7882-43F7-8E22-D80837D7C8B0}"/>
              </a:ext>
            </a:extLst>
          </p:cNvPr>
          <p:cNvSpPr/>
          <p:nvPr/>
        </p:nvSpPr>
        <p:spPr>
          <a:xfrm>
            <a:off x="4630949" y="2429444"/>
            <a:ext cx="2930102" cy="2525952"/>
          </a:xfrm>
          <a:prstGeom prst="hexagon">
            <a:avLst/>
          </a:prstGeom>
          <a:solidFill>
            <a:srgbClr val="99097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a:extLst>
              <a:ext uri="{FF2B5EF4-FFF2-40B4-BE49-F238E27FC236}">
                <a16:creationId xmlns:a16="http://schemas.microsoft.com/office/drawing/2014/main" id="{0C2EB101-F99C-43D2-874A-711B1FACD3F1}"/>
              </a:ext>
            </a:extLst>
          </p:cNvPr>
          <p:cNvSpPr/>
          <p:nvPr/>
        </p:nvSpPr>
        <p:spPr>
          <a:xfrm>
            <a:off x="4950664" y="2705062"/>
            <a:ext cx="2290672" cy="1974718"/>
          </a:xfrm>
          <a:prstGeom prst="hexagon">
            <a:avLst/>
          </a:prstGeom>
          <a:solidFill>
            <a:srgbClr val="99097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DC6B42B6-844B-4E51-9E75-C9F202C271A5}"/>
              </a:ext>
            </a:extLst>
          </p:cNvPr>
          <p:cNvSpPr>
            <a:spLocks noGrp="1"/>
          </p:cNvSpPr>
          <p:nvPr>
            <p:ph type="body" sz="quarter" idx="12"/>
          </p:nvPr>
        </p:nvSpPr>
        <p:spPr/>
        <p:txBody>
          <a:bodyPr/>
          <a:lstStyle/>
          <a:p>
            <a:r>
              <a:rPr lang="en-US" altLang="zh-CN" dirty="0"/>
              <a:t>2</a:t>
            </a:r>
            <a:endParaRPr lang="zh-CN" altLang="en-US" dirty="0"/>
          </a:p>
        </p:txBody>
      </p:sp>
      <p:sp>
        <p:nvSpPr>
          <p:cNvPr id="3" name="文本占位符 2">
            <a:extLst>
              <a:ext uri="{FF2B5EF4-FFF2-40B4-BE49-F238E27FC236}">
                <a16:creationId xmlns:a16="http://schemas.microsoft.com/office/drawing/2014/main" id="{172A8BB4-8D2E-4A8C-969D-29498AFC01CD}"/>
              </a:ext>
            </a:extLst>
          </p:cNvPr>
          <p:cNvSpPr>
            <a:spLocks noGrp="1"/>
          </p:cNvSpPr>
          <p:nvPr>
            <p:ph type="body" sz="quarter" idx="13"/>
          </p:nvPr>
        </p:nvSpPr>
        <p:spPr/>
        <p:txBody>
          <a:bodyPr/>
          <a:lstStyle/>
          <a:p>
            <a:r>
              <a:rPr lang="zh-CN" altLang="en-US" dirty="0"/>
              <a:t>攻击模型的分类</a:t>
            </a:r>
          </a:p>
        </p:txBody>
      </p:sp>
      <p:sp>
        <p:nvSpPr>
          <p:cNvPr id="4" name="六边形 3">
            <a:extLst>
              <a:ext uri="{FF2B5EF4-FFF2-40B4-BE49-F238E27FC236}">
                <a16:creationId xmlns:a16="http://schemas.microsoft.com/office/drawing/2014/main" id="{44006014-6C93-403C-B1A3-495E77BD281D}"/>
              </a:ext>
            </a:extLst>
          </p:cNvPr>
          <p:cNvSpPr/>
          <p:nvPr/>
        </p:nvSpPr>
        <p:spPr>
          <a:xfrm>
            <a:off x="5321030" y="3024345"/>
            <a:ext cx="1549940" cy="1336154"/>
          </a:xfrm>
          <a:prstGeom prst="hexagon">
            <a:avLst/>
          </a:prstGeom>
          <a:solidFill>
            <a:srgbClr val="990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338DCCAA-F334-4B87-B1AD-F22E52A64F96}"/>
              </a:ext>
            </a:extLst>
          </p:cNvPr>
          <p:cNvGrpSpPr/>
          <p:nvPr/>
        </p:nvGrpSpPr>
        <p:grpSpPr>
          <a:xfrm>
            <a:off x="387075" y="960513"/>
            <a:ext cx="3538486" cy="1266501"/>
            <a:chOff x="1092463" y="1340411"/>
            <a:chExt cx="3538486" cy="1266501"/>
          </a:xfrm>
        </p:grpSpPr>
        <p:sp>
          <p:nvSpPr>
            <p:cNvPr id="18" name="矩形 17">
              <a:extLst>
                <a:ext uri="{FF2B5EF4-FFF2-40B4-BE49-F238E27FC236}">
                  <a16:creationId xmlns:a16="http://schemas.microsoft.com/office/drawing/2014/main" id="{E89E4A2E-6555-4AEA-88D3-D417B2CB5B41}"/>
                </a:ext>
              </a:extLst>
            </p:cNvPr>
            <p:cNvSpPr/>
            <p:nvPr/>
          </p:nvSpPr>
          <p:spPr>
            <a:xfrm>
              <a:off x="1867429" y="1725132"/>
              <a:ext cx="2763520" cy="881780"/>
            </a:xfrm>
            <a:prstGeom prst="rect">
              <a:avLst/>
            </a:prstGeom>
          </p:spPr>
          <p:txBody>
            <a:bodyPr wrap="square">
              <a:spAutoFit/>
            </a:bodyPr>
            <a:lstStyle/>
            <a:p>
              <a:pPr>
                <a:lnSpc>
                  <a:spcPct val="95000"/>
                </a:lnSpc>
              </a:pPr>
              <a:r>
                <a:rPr lang="zh-CN" altLang="en-US" b="0" i="0" dirty="0">
                  <a:solidFill>
                    <a:srgbClr val="121212"/>
                  </a:solidFill>
                  <a:effectLst/>
                  <a:latin typeface="-apple-system"/>
                </a:rPr>
                <a:t>这是最强的攻击，可以同时模拟网络的结构和分析训练集数据。</a:t>
              </a:r>
              <a:endParaRPr lang="en-US" altLang="zh-CN" dirty="0">
                <a:gradFill>
                  <a:gsLst>
                    <a:gs pos="63889">
                      <a:srgbClr val="626262"/>
                    </a:gs>
                    <a:gs pos="47000">
                      <a:srgbClr val="626262"/>
                    </a:gs>
                  </a:gsLst>
                  <a:lin ang="5400000" scaled="1"/>
                </a:gradFill>
                <a:latin typeface="思源黑体 CN Normal" panose="020B0400000000000000" pitchFamily="34" charset="-122"/>
                <a:ea typeface="思源黑体 CN Normal" panose="020B0400000000000000" pitchFamily="34" charset="-122"/>
                <a:cs typeface="Segoe UI Semilight" panose="020B0402040204020203" pitchFamily="34" charset="0"/>
                <a:sym typeface="DengXian" panose="02010600030101010101" pitchFamily="2" charset="-122"/>
              </a:endParaRPr>
            </a:p>
          </p:txBody>
        </p:sp>
        <p:sp>
          <p:nvSpPr>
            <p:cNvPr id="19" name="矩形 18">
              <a:extLst>
                <a:ext uri="{FF2B5EF4-FFF2-40B4-BE49-F238E27FC236}">
                  <a16:creationId xmlns:a16="http://schemas.microsoft.com/office/drawing/2014/main" id="{54DA435F-75A0-4541-81A2-8BEA60B58B34}"/>
                </a:ext>
              </a:extLst>
            </p:cNvPr>
            <p:cNvSpPr/>
            <p:nvPr/>
          </p:nvSpPr>
          <p:spPr>
            <a:xfrm>
              <a:off x="1092463" y="1340411"/>
              <a:ext cx="3447045" cy="297004"/>
            </a:xfrm>
            <a:prstGeom prst="rect">
              <a:avLst/>
            </a:prstGeom>
          </p:spPr>
          <p:txBody>
            <a:bodyPr wrap="square">
              <a:spAutoFit/>
            </a:bodyPr>
            <a:lstStyle/>
            <a:p>
              <a:pPr algn="r">
                <a:lnSpc>
                  <a:spcPct val="95000"/>
                </a:lnSpc>
              </a:pPr>
              <a:r>
                <a:rPr lang="en-US" altLang="zh-CN" sz="1400" b="1" i="0" dirty="0">
                  <a:solidFill>
                    <a:srgbClr val="121212"/>
                  </a:solidFill>
                  <a:effectLst/>
                  <a:latin typeface="-apple-system"/>
                </a:rPr>
                <a:t>1Training Data &amp; Network Architecture: </a:t>
              </a:r>
              <a:endParaRPr lang="en-US" altLang="zh-CN" sz="1400" dirty="0">
                <a:solidFill>
                  <a:srgbClr val="99097D"/>
                </a:solidFill>
                <a:latin typeface="思源黑体 CN Bold" panose="020B0800000000000000" pitchFamily="34" charset="-122"/>
                <a:ea typeface="思源黑体 CN Bold" panose="020B0800000000000000" pitchFamily="34" charset="-122"/>
                <a:cs typeface="Segoe UI Semilight" panose="020B0402040204020203" pitchFamily="34" charset="0"/>
                <a:sym typeface="DengXian" panose="02010600030101010101" pitchFamily="2" charset="-122"/>
              </a:endParaRPr>
            </a:p>
          </p:txBody>
        </p:sp>
      </p:grpSp>
      <p:grpSp>
        <p:nvGrpSpPr>
          <p:cNvPr id="21" name="组合 20">
            <a:extLst>
              <a:ext uri="{FF2B5EF4-FFF2-40B4-BE49-F238E27FC236}">
                <a16:creationId xmlns:a16="http://schemas.microsoft.com/office/drawing/2014/main" id="{DEC8AEA0-536F-42BE-9E77-5BE00B27F886}"/>
              </a:ext>
            </a:extLst>
          </p:cNvPr>
          <p:cNvGrpSpPr/>
          <p:nvPr/>
        </p:nvGrpSpPr>
        <p:grpSpPr>
          <a:xfrm>
            <a:off x="41659" y="3093998"/>
            <a:ext cx="3538484" cy="1792799"/>
            <a:chOff x="1092465" y="1340411"/>
            <a:chExt cx="3538484" cy="1792799"/>
          </a:xfrm>
        </p:grpSpPr>
        <p:sp>
          <p:nvSpPr>
            <p:cNvPr id="22" name="矩形 21">
              <a:extLst>
                <a:ext uri="{FF2B5EF4-FFF2-40B4-BE49-F238E27FC236}">
                  <a16:creationId xmlns:a16="http://schemas.microsoft.com/office/drawing/2014/main" id="{FD7B51CD-B2BE-4631-A722-7FCFA4029A14}"/>
                </a:ext>
              </a:extLst>
            </p:cNvPr>
            <p:cNvSpPr/>
            <p:nvPr/>
          </p:nvSpPr>
          <p:spPr>
            <a:xfrm>
              <a:off x="1867429" y="1725132"/>
              <a:ext cx="2763520" cy="1408078"/>
            </a:xfrm>
            <a:prstGeom prst="rect">
              <a:avLst/>
            </a:prstGeom>
          </p:spPr>
          <p:txBody>
            <a:bodyPr wrap="square">
              <a:spAutoFit/>
            </a:bodyPr>
            <a:lstStyle/>
            <a:p>
              <a:pPr>
                <a:lnSpc>
                  <a:spcPct val="95000"/>
                </a:lnSpc>
              </a:pPr>
              <a:r>
                <a:rPr lang="zh-CN" altLang="en-US" b="0" i="0" dirty="0">
                  <a:solidFill>
                    <a:srgbClr val="121212"/>
                  </a:solidFill>
                  <a:effectLst/>
                  <a:latin typeface="-apple-system"/>
                </a:rPr>
                <a:t>这种攻击了解深度学习网络结构及其参数，包括网络层数、激活函数、层间权重、偏差等。本文的攻击假设属于此类</a:t>
              </a:r>
              <a:endParaRPr lang="en-US" altLang="zh-CN" dirty="0">
                <a:gradFill>
                  <a:gsLst>
                    <a:gs pos="63889">
                      <a:srgbClr val="626262"/>
                    </a:gs>
                    <a:gs pos="47000">
                      <a:srgbClr val="626262"/>
                    </a:gs>
                  </a:gsLst>
                  <a:lin ang="5400000" scaled="1"/>
                </a:gradFill>
                <a:latin typeface="思源黑体 CN Normal" panose="020B0400000000000000" pitchFamily="34" charset="-122"/>
                <a:ea typeface="思源黑体 CN Normal" panose="020B0400000000000000" pitchFamily="34" charset="-122"/>
                <a:cs typeface="Segoe UI Semilight" panose="020B0402040204020203" pitchFamily="34" charset="0"/>
                <a:sym typeface="DengXian" panose="02010600030101010101" pitchFamily="2" charset="-122"/>
              </a:endParaRPr>
            </a:p>
          </p:txBody>
        </p:sp>
        <p:sp>
          <p:nvSpPr>
            <p:cNvPr id="23" name="矩形 22">
              <a:extLst>
                <a:ext uri="{FF2B5EF4-FFF2-40B4-BE49-F238E27FC236}">
                  <a16:creationId xmlns:a16="http://schemas.microsoft.com/office/drawing/2014/main" id="{59320192-2060-4E22-9887-E605BE8E1F78}"/>
                </a:ext>
              </a:extLst>
            </p:cNvPr>
            <p:cNvSpPr/>
            <p:nvPr/>
          </p:nvSpPr>
          <p:spPr>
            <a:xfrm>
              <a:off x="1092465" y="1340411"/>
              <a:ext cx="3447044" cy="384721"/>
            </a:xfrm>
            <a:prstGeom prst="rect">
              <a:avLst/>
            </a:prstGeom>
          </p:spPr>
          <p:txBody>
            <a:bodyPr wrap="square">
              <a:spAutoFit/>
            </a:bodyPr>
            <a:lstStyle/>
            <a:p>
              <a:pPr algn="r">
                <a:lnSpc>
                  <a:spcPct val="95000"/>
                </a:lnSpc>
              </a:pPr>
              <a:r>
                <a:rPr lang="en-US" altLang="zh-CN" sz="2000" b="1" i="0" dirty="0">
                  <a:solidFill>
                    <a:srgbClr val="121212"/>
                  </a:solidFill>
                  <a:effectLst/>
                  <a:latin typeface="-apple-system"/>
                </a:rPr>
                <a:t>2.Network Architecture: </a:t>
              </a:r>
              <a:endParaRPr lang="en-US" altLang="zh-CN" sz="2000" dirty="0">
                <a:solidFill>
                  <a:srgbClr val="99097D"/>
                </a:solidFill>
                <a:latin typeface="思源黑体 CN Bold" panose="020B0800000000000000" pitchFamily="34" charset="-122"/>
                <a:ea typeface="思源黑体 CN Bold" panose="020B0800000000000000" pitchFamily="34" charset="-122"/>
                <a:cs typeface="Segoe UI Semilight" panose="020B0402040204020203" pitchFamily="34" charset="0"/>
                <a:sym typeface="DengXian" panose="02010600030101010101" pitchFamily="2" charset="-122"/>
              </a:endParaRPr>
            </a:p>
          </p:txBody>
        </p:sp>
      </p:grpSp>
      <p:grpSp>
        <p:nvGrpSpPr>
          <p:cNvPr id="24" name="组合 23">
            <a:extLst>
              <a:ext uri="{FF2B5EF4-FFF2-40B4-BE49-F238E27FC236}">
                <a16:creationId xmlns:a16="http://schemas.microsoft.com/office/drawing/2014/main" id="{18E8D230-4D4B-47DF-BC75-23666C67B087}"/>
              </a:ext>
            </a:extLst>
          </p:cNvPr>
          <p:cNvGrpSpPr/>
          <p:nvPr/>
        </p:nvGrpSpPr>
        <p:grpSpPr>
          <a:xfrm>
            <a:off x="307818" y="5157826"/>
            <a:ext cx="4323131" cy="1792799"/>
            <a:chOff x="307818" y="1340411"/>
            <a:chExt cx="4323131" cy="1792799"/>
          </a:xfrm>
        </p:grpSpPr>
        <p:sp>
          <p:nvSpPr>
            <p:cNvPr id="25" name="矩形 24">
              <a:extLst>
                <a:ext uri="{FF2B5EF4-FFF2-40B4-BE49-F238E27FC236}">
                  <a16:creationId xmlns:a16="http://schemas.microsoft.com/office/drawing/2014/main" id="{71E3A785-AD29-4138-A847-E8756FD93CB1}"/>
                </a:ext>
              </a:extLst>
            </p:cNvPr>
            <p:cNvSpPr/>
            <p:nvPr/>
          </p:nvSpPr>
          <p:spPr>
            <a:xfrm>
              <a:off x="307818" y="1725132"/>
              <a:ext cx="4323131" cy="1408078"/>
            </a:xfrm>
            <a:prstGeom prst="rect">
              <a:avLst/>
            </a:prstGeom>
          </p:spPr>
          <p:txBody>
            <a:bodyPr wrap="square">
              <a:spAutoFit/>
            </a:bodyPr>
            <a:lstStyle/>
            <a:p>
              <a:pPr>
                <a:lnSpc>
                  <a:spcPct val="95000"/>
                </a:lnSpc>
              </a:pPr>
              <a:r>
                <a:rPr lang="zh-CN" altLang="en-US" b="0" i="0" dirty="0">
                  <a:solidFill>
                    <a:srgbClr val="121212"/>
                  </a:solidFill>
                  <a:effectLst/>
                  <a:latin typeface="-apple-system"/>
                </a:rPr>
                <a:t>攻击者可以收集替代数据集，这些替代数据集可以从用于训练</a:t>
              </a:r>
              <a:r>
                <a:rPr lang="en-US" altLang="zh-CN" b="0" i="0" dirty="0">
                  <a:solidFill>
                    <a:srgbClr val="121212"/>
                  </a:solidFill>
                  <a:effectLst/>
                  <a:latin typeface="-apple-system"/>
                </a:rPr>
                <a:t>DNN</a:t>
              </a:r>
              <a:r>
                <a:rPr lang="zh-CN" altLang="en-US" b="0" i="0" dirty="0">
                  <a:solidFill>
                    <a:srgbClr val="121212"/>
                  </a:solidFill>
                  <a:effectLst/>
                  <a:latin typeface="-apple-system"/>
                </a:rPr>
                <a:t>的原始数据的分布中采样。一种典型的攻击方法是攻击者使用太呆数据集来训练深度学习网络，用来近似原始的深度学习网络结构。</a:t>
              </a:r>
              <a:endParaRPr lang="en-US" altLang="zh-CN" dirty="0">
                <a:gradFill>
                  <a:gsLst>
                    <a:gs pos="63889">
                      <a:srgbClr val="626262"/>
                    </a:gs>
                    <a:gs pos="47000">
                      <a:srgbClr val="626262"/>
                    </a:gs>
                  </a:gsLst>
                  <a:lin ang="5400000" scaled="1"/>
                </a:gradFill>
                <a:latin typeface="思源黑体 CN Normal" panose="020B0400000000000000" pitchFamily="34" charset="-122"/>
                <a:ea typeface="思源黑体 CN Normal" panose="020B0400000000000000" pitchFamily="34" charset="-122"/>
                <a:cs typeface="Segoe UI Semilight" panose="020B0402040204020203" pitchFamily="34" charset="0"/>
                <a:sym typeface="DengXian" panose="02010600030101010101" pitchFamily="2" charset="-122"/>
              </a:endParaRPr>
            </a:p>
          </p:txBody>
        </p:sp>
        <p:sp>
          <p:nvSpPr>
            <p:cNvPr id="26" name="矩形 25">
              <a:extLst>
                <a:ext uri="{FF2B5EF4-FFF2-40B4-BE49-F238E27FC236}">
                  <a16:creationId xmlns:a16="http://schemas.microsoft.com/office/drawing/2014/main" id="{0C8C63F9-4D00-496B-A577-763A93469989}"/>
                </a:ext>
              </a:extLst>
            </p:cNvPr>
            <p:cNvSpPr/>
            <p:nvPr/>
          </p:nvSpPr>
          <p:spPr>
            <a:xfrm>
              <a:off x="2702559" y="1340411"/>
              <a:ext cx="1836949" cy="355482"/>
            </a:xfrm>
            <a:prstGeom prst="rect">
              <a:avLst/>
            </a:prstGeom>
          </p:spPr>
          <p:txBody>
            <a:bodyPr wrap="square">
              <a:spAutoFit/>
            </a:bodyPr>
            <a:lstStyle/>
            <a:p>
              <a:pPr algn="r">
                <a:lnSpc>
                  <a:spcPct val="95000"/>
                </a:lnSpc>
              </a:pPr>
              <a:r>
                <a:rPr lang="en-US" altLang="zh-CN" b="1" i="0" dirty="0">
                  <a:solidFill>
                    <a:srgbClr val="121212"/>
                  </a:solidFill>
                  <a:effectLst/>
                  <a:latin typeface="-apple-system"/>
                </a:rPr>
                <a:t>3.Training Data: </a:t>
              </a:r>
              <a:endParaRPr lang="en-US" altLang="zh-CN" dirty="0">
                <a:solidFill>
                  <a:srgbClr val="99097D"/>
                </a:solidFill>
                <a:latin typeface="思源黑体 CN Bold" panose="020B0800000000000000" pitchFamily="34" charset="-122"/>
                <a:ea typeface="思源黑体 CN Bold" panose="020B0800000000000000" pitchFamily="34" charset="-122"/>
                <a:cs typeface="Segoe UI Semilight" panose="020B0402040204020203" pitchFamily="34" charset="0"/>
                <a:sym typeface="DengXian" panose="02010600030101010101" pitchFamily="2" charset="-122"/>
              </a:endParaRPr>
            </a:p>
          </p:txBody>
        </p:sp>
      </p:grpSp>
      <p:grpSp>
        <p:nvGrpSpPr>
          <p:cNvPr id="27" name="组合 26">
            <a:extLst>
              <a:ext uri="{FF2B5EF4-FFF2-40B4-BE49-F238E27FC236}">
                <a16:creationId xmlns:a16="http://schemas.microsoft.com/office/drawing/2014/main" id="{85F076C2-7448-4411-85DA-E188AEF5E78E}"/>
              </a:ext>
            </a:extLst>
          </p:cNvPr>
          <p:cNvGrpSpPr/>
          <p:nvPr/>
        </p:nvGrpSpPr>
        <p:grpSpPr>
          <a:xfrm>
            <a:off x="8336016" y="960513"/>
            <a:ext cx="3587397" cy="2319097"/>
            <a:chOff x="1867429" y="1340411"/>
            <a:chExt cx="2763520" cy="2319097"/>
          </a:xfrm>
        </p:grpSpPr>
        <p:sp>
          <p:nvSpPr>
            <p:cNvPr id="28" name="矩形 27">
              <a:extLst>
                <a:ext uri="{FF2B5EF4-FFF2-40B4-BE49-F238E27FC236}">
                  <a16:creationId xmlns:a16="http://schemas.microsoft.com/office/drawing/2014/main" id="{AAB6DC55-B054-41A7-91C0-7CD6CBD15A8E}"/>
                </a:ext>
              </a:extLst>
            </p:cNvPr>
            <p:cNvSpPr/>
            <p:nvPr/>
          </p:nvSpPr>
          <p:spPr>
            <a:xfrm>
              <a:off x="1867429" y="1725132"/>
              <a:ext cx="2763520" cy="1934376"/>
            </a:xfrm>
            <a:prstGeom prst="rect">
              <a:avLst/>
            </a:prstGeom>
          </p:spPr>
          <p:txBody>
            <a:bodyPr wrap="square">
              <a:spAutoFit/>
            </a:bodyPr>
            <a:lstStyle/>
            <a:p>
              <a:pPr>
                <a:lnSpc>
                  <a:spcPct val="95000"/>
                </a:lnSpc>
              </a:pPr>
              <a:r>
                <a:rPr lang="zh-CN" altLang="en-US" b="0" i="0" dirty="0">
                  <a:solidFill>
                    <a:srgbClr val="121212"/>
                  </a:solidFill>
                  <a:effectLst/>
                  <a:latin typeface="-apple-system"/>
                </a:rPr>
                <a:t>攻击者可以把神经网络当作一个“</a:t>
              </a:r>
              <a:r>
                <a:rPr lang="en-US" altLang="zh-CN" b="0" i="0" dirty="0">
                  <a:solidFill>
                    <a:srgbClr val="121212"/>
                  </a:solidFill>
                  <a:effectLst/>
                  <a:latin typeface="-apple-system"/>
                </a:rPr>
                <a:t>Oracle”</a:t>
              </a:r>
              <a:r>
                <a:rPr lang="zh-CN" altLang="en-US" b="0" i="0" dirty="0">
                  <a:solidFill>
                    <a:srgbClr val="121212"/>
                  </a:solidFill>
                  <a:effectLst/>
                  <a:latin typeface="-apple-system"/>
                </a:rPr>
                <a:t>。攻击者可以通过提供输入样本得到对应的输出预测值。原则上，攻击者通过观察输入和输出间的区别，从而自适应地构造对抗样本。</a:t>
              </a:r>
              <a:endParaRPr lang="en-US" altLang="zh-CN" dirty="0">
                <a:gradFill>
                  <a:gsLst>
                    <a:gs pos="63889">
                      <a:srgbClr val="626262"/>
                    </a:gs>
                    <a:gs pos="47000">
                      <a:srgbClr val="626262"/>
                    </a:gs>
                  </a:gsLst>
                  <a:lin ang="5400000" scaled="1"/>
                </a:gradFill>
                <a:latin typeface="思源黑体 CN Normal" panose="020B0400000000000000" pitchFamily="34" charset="-122"/>
                <a:ea typeface="思源黑体 CN Normal" panose="020B0400000000000000" pitchFamily="34" charset="-122"/>
                <a:cs typeface="Segoe UI Semilight" panose="020B0402040204020203" pitchFamily="34" charset="0"/>
                <a:sym typeface="DengXian" panose="02010600030101010101" pitchFamily="2" charset="-122"/>
              </a:endParaRPr>
            </a:p>
          </p:txBody>
        </p:sp>
        <p:sp>
          <p:nvSpPr>
            <p:cNvPr id="29" name="矩形 28">
              <a:extLst>
                <a:ext uri="{FF2B5EF4-FFF2-40B4-BE49-F238E27FC236}">
                  <a16:creationId xmlns:a16="http://schemas.microsoft.com/office/drawing/2014/main" id="{7EB13EF8-472C-4ABC-926D-DA3929D80B9D}"/>
                </a:ext>
              </a:extLst>
            </p:cNvPr>
            <p:cNvSpPr/>
            <p:nvPr/>
          </p:nvSpPr>
          <p:spPr>
            <a:xfrm>
              <a:off x="1867429" y="1340411"/>
              <a:ext cx="1836949" cy="443198"/>
            </a:xfrm>
            <a:prstGeom prst="rect">
              <a:avLst/>
            </a:prstGeom>
          </p:spPr>
          <p:txBody>
            <a:bodyPr wrap="square">
              <a:spAutoFit/>
            </a:bodyPr>
            <a:lstStyle/>
            <a:p>
              <a:pPr>
                <a:lnSpc>
                  <a:spcPct val="95000"/>
                </a:lnSpc>
              </a:pPr>
              <a:r>
                <a:rPr lang="en-US" altLang="zh-CN" sz="2400" b="1" i="0" dirty="0">
                  <a:solidFill>
                    <a:srgbClr val="121212"/>
                  </a:solidFill>
                  <a:effectLst/>
                  <a:latin typeface="-apple-system"/>
                </a:rPr>
                <a:t>4.Oracle</a:t>
              </a:r>
              <a:endParaRPr lang="en-US" altLang="zh-CN" sz="2400" dirty="0">
                <a:solidFill>
                  <a:srgbClr val="99097D"/>
                </a:solidFill>
                <a:latin typeface="思源黑体 CN Bold" panose="020B0800000000000000" pitchFamily="34" charset="-122"/>
                <a:ea typeface="思源黑体 CN Bold" panose="020B0800000000000000" pitchFamily="34" charset="-122"/>
                <a:cs typeface="Segoe UI Semilight" panose="020B0402040204020203" pitchFamily="34" charset="0"/>
                <a:sym typeface="DengXian" panose="02010600030101010101" pitchFamily="2" charset="-122"/>
              </a:endParaRPr>
            </a:p>
          </p:txBody>
        </p:sp>
      </p:grpSp>
      <p:grpSp>
        <p:nvGrpSpPr>
          <p:cNvPr id="30" name="组合 29">
            <a:extLst>
              <a:ext uri="{FF2B5EF4-FFF2-40B4-BE49-F238E27FC236}">
                <a16:creationId xmlns:a16="http://schemas.microsoft.com/office/drawing/2014/main" id="{550382E8-A4E3-47EA-95A4-0B0BB1BEE58A}"/>
              </a:ext>
            </a:extLst>
          </p:cNvPr>
          <p:cNvGrpSpPr/>
          <p:nvPr/>
        </p:nvGrpSpPr>
        <p:grpSpPr>
          <a:xfrm>
            <a:off x="8791206" y="3093998"/>
            <a:ext cx="2763520" cy="2055948"/>
            <a:chOff x="1867429" y="1340411"/>
            <a:chExt cx="2763520" cy="2055948"/>
          </a:xfrm>
        </p:grpSpPr>
        <p:sp>
          <p:nvSpPr>
            <p:cNvPr id="31" name="矩形 30">
              <a:extLst>
                <a:ext uri="{FF2B5EF4-FFF2-40B4-BE49-F238E27FC236}">
                  <a16:creationId xmlns:a16="http://schemas.microsoft.com/office/drawing/2014/main" id="{8D47BE4D-639C-4677-9C1D-382A07642771}"/>
                </a:ext>
              </a:extLst>
            </p:cNvPr>
            <p:cNvSpPr/>
            <p:nvPr/>
          </p:nvSpPr>
          <p:spPr>
            <a:xfrm>
              <a:off x="1867429" y="1725132"/>
              <a:ext cx="2763520" cy="1671227"/>
            </a:xfrm>
            <a:prstGeom prst="rect">
              <a:avLst/>
            </a:prstGeom>
          </p:spPr>
          <p:txBody>
            <a:bodyPr wrap="square">
              <a:spAutoFit/>
            </a:bodyPr>
            <a:lstStyle/>
            <a:p>
              <a:pPr>
                <a:lnSpc>
                  <a:spcPct val="95000"/>
                </a:lnSpc>
              </a:pPr>
              <a:r>
                <a:rPr lang="zh-CN" altLang="en-US" b="0" i="0" dirty="0">
                  <a:solidFill>
                    <a:srgbClr val="121212"/>
                  </a:solidFill>
                  <a:effectLst/>
                  <a:latin typeface="-apple-system"/>
                </a:rPr>
                <a:t>攻击者可以有能力收集神经网络分类器的输入和对应的输出，但不同的是，攻击者不能通过修改输入来观察输出的差异。这是最差的攻击能力。</a:t>
              </a:r>
              <a:endParaRPr lang="en-US" altLang="zh-CN" dirty="0">
                <a:gradFill>
                  <a:gsLst>
                    <a:gs pos="63889">
                      <a:srgbClr val="626262"/>
                    </a:gs>
                    <a:gs pos="47000">
                      <a:srgbClr val="626262"/>
                    </a:gs>
                  </a:gsLst>
                  <a:lin ang="5400000" scaled="1"/>
                </a:gradFill>
                <a:latin typeface="思源黑体 CN Normal" panose="020B0400000000000000" pitchFamily="34" charset="-122"/>
                <a:ea typeface="思源黑体 CN Normal" panose="020B0400000000000000" pitchFamily="34" charset="-122"/>
                <a:cs typeface="Segoe UI Semilight" panose="020B0402040204020203" pitchFamily="34" charset="0"/>
                <a:sym typeface="DengXian" panose="02010600030101010101" pitchFamily="2" charset="-122"/>
              </a:endParaRPr>
            </a:p>
          </p:txBody>
        </p:sp>
        <p:sp>
          <p:nvSpPr>
            <p:cNvPr id="32" name="矩形 31">
              <a:extLst>
                <a:ext uri="{FF2B5EF4-FFF2-40B4-BE49-F238E27FC236}">
                  <a16:creationId xmlns:a16="http://schemas.microsoft.com/office/drawing/2014/main" id="{1AE006A3-3895-4060-9EF1-472C2297E95F}"/>
                </a:ext>
              </a:extLst>
            </p:cNvPr>
            <p:cNvSpPr/>
            <p:nvPr/>
          </p:nvSpPr>
          <p:spPr>
            <a:xfrm>
              <a:off x="1867429" y="1340411"/>
              <a:ext cx="1836949" cy="443198"/>
            </a:xfrm>
            <a:prstGeom prst="rect">
              <a:avLst/>
            </a:prstGeom>
          </p:spPr>
          <p:txBody>
            <a:bodyPr wrap="square">
              <a:spAutoFit/>
            </a:bodyPr>
            <a:lstStyle/>
            <a:p>
              <a:pPr>
                <a:lnSpc>
                  <a:spcPct val="95000"/>
                </a:lnSpc>
              </a:pPr>
              <a:r>
                <a:rPr lang="en-US" altLang="zh-CN" sz="2400" b="1" i="0" dirty="0">
                  <a:solidFill>
                    <a:srgbClr val="121212"/>
                  </a:solidFill>
                  <a:effectLst/>
                  <a:latin typeface="-apple-system"/>
                </a:rPr>
                <a:t>5.Samples</a:t>
              </a:r>
              <a:endParaRPr lang="en-US" altLang="zh-CN" sz="2400" dirty="0">
                <a:solidFill>
                  <a:srgbClr val="99097D"/>
                </a:solidFill>
                <a:latin typeface="思源黑体 CN Bold" panose="020B0800000000000000" pitchFamily="34" charset="-122"/>
                <a:ea typeface="思源黑体 CN Bold" panose="020B0800000000000000" pitchFamily="34" charset="-122"/>
                <a:cs typeface="Segoe UI Semilight" panose="020B0402040204020203" pitchFamily="34" charset="0"/>
                <a:sym typeface="DengXian" panose="02010600030101010101" pitchFamily="2" charset="-122"/>
              </a:endParaRPr>
            </a:p>
          </p:txBody>
        </p:sp>
      </p:grpSp>
      <p:pic>
        <p:nvPicPr>
          <p:cNvPr id="38" name="图片 37" descr="图片包含 天空, 户外, 道路, 建筑物&#10;&#10;描述已自动生成">
            <a:extLst>
              <a:ext uri="{FF2B5EF4-FFF2-40B4-BE49-F238E27FC236}">
                <a16:creationId xmlns:a16="http://schemas.microsoft.com/office/drawing/2014/main" id="{94A18D5D-AB99-45FF-9E44-94FFF22ACB7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321029" y="3024344"/>
            <a:ext cx="1599571" cy="1336154"/>
          </a:xfrm>
          <a:prstGeom prst="hexagon">
            <a:avLst/>
          </a:prstGeom>
        </p:spPr>
      </p:pic>
      <p:sp>
        <p:nvSpPr>
          <p:cNvPr id="7" name="文本框 6">
            <a:extLst>
              <a:ext uri="{FF2B5EF4-FFF2-40B4-BE49-F238E27FC236}">
                <a16:creationId xmlns:a16="http://schemas.microsoft.com/office/drawing/2014/main" id="{4C2B64B5-71FC-4148-8071-605DF582735C}"/>
              </a:ext>
            </a:extLst>
          </p:cNvPr>
          <p:cNvSpPr txBox="1"/>
          <p:nvPr/>
        </p:nvSpPr>
        <p:spPr>
          <a:xfrm>
            <a:off x="4032247" y="758376"/>
            <a:ext cx="4143914" cy="1754326"/>
          </a:xfrm>
          <a:prstGeom prst="rect">
            <a:avLst/>
          </a:prstGeom>
          <a:noFill/>
        </p:spPr>
        <p:txBody>
          <a:bodyPr wrap="square" rtlCol="0">
            <a:spAutoFit/>
          </a:bodyPr>
          <a:lstStyle/>
          <a:p>
            <a:r>
              <a:rPr lang="zh-CN" altLang="en-US" b="0" i="0" dirty="0">
                <a:solidFill>
                  <a:srgbClr val="121212"/>
                </a:solidFill>
                <a:effectLst/>
                <a:latin typeface="-apple-system"/>
              </a:rPr>
              <a:t>攻击者通常伴随着不同的攻击能力。对抗样本攻击发生在模型的预测阶段</a:t>
            </a:r>
            <a:r>
              <a:rPr lang="en-US" altLang="zh-CN" b="0" i="0" dirty="0">
                <a:solidFill>
                  <a:srgbClr val="121212"/>
                </a:solidFill>
                <a:effectLst/>
                <a:latin typeface="-apple-system"/>
              </a:rPr>
              <a:t>(PS. </a:t>
            </a:r>
            <a:r>
              <a:rPr lang="zh-CN" altLang="en-US" b="0" i="0" dirty="0">
                <a:solidFill>
                  <a:srgbClr val="121212"/>
                </a:solidFill>
                <a:effectLst/>
                <a:latin typeface="-apple-system"/>
              </a:rPr>
              <a:t>非训练阶段，攻击时模型已经训练完成</a:t>
            </a:r>
            <a:r>
              <a:rPr lang="en-US" altLang="zh-CN" b="0" i="0" dirty="0">
                <a:solidFill>
                  <a:srgbClr val="121212"/>
                </a:solidFill>
                <a:effectLst/>
                <a:latin typeface="-apple-system"/>
              </a:rPr>
              <a:t>)</a:t>
            </a:r>
            <a:r>
              <a:rPr lang="zh-CN" altLang="en-US" b="0" i="0" dirty="0">
                <a:solidFill>
                  <a:srgbClr val="121212"/>
                </a:solidFill>
                <a:effectLst/>
                <a:latin typeface="-apple-system"/>
              </a:rPr>
              <a:t>，根据攻击者获得信息的不同，作者按照攻击能力大体递减的顺序，将其分为以下</a:t>
            </a:r>
            <a:r>
              <a:rPr lang="zh-CN" altLang="en-US" b="1" i="0" dirty="0">
                <a:solidFill>
                  <a:srgbClr val="121212"/>
                </a:solidFill>
                <a:effectLst/>
                <a:latin typeface="-apple-system"/>
              </a:rPr>
              <a:t>五类</a:t>
            </a:r>
            <a:r>
              <a:rPr lang="en-US" altLang="zh-CN" b="0" i="0" dirty="0">
                <a:solidFill>
                  <a:srgbClr val="121212"/>
                </a:solidFill>
                <a:effectLst/>
                <a:latin typeface="-apple-system"/>
              </a:rPr>
              <a:t>:</a:t>
            </a:r>
            <a:endParaRPr lang="zh-CN" altLang="en-US" dirty="0"/>
          </a:p>
        </p:txBody>
      </p:sp>
    </p:spTree>
    <p:extLst>
      <p:ext uri="{BB962C8B-B14F-4D97-AF65-F5344CB8AC3E}">
        <p14:creationId xmlns:p14="http://schemas.microsoft.com/office/powerpoint/2010/main" val="8675820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E6B567-9B08-41CD-8C66-EA4F24C1C507}"/>
              </a:ext>
            </a:extLst>
          </p:cNvPr>
          <p:cNvSpPr>
            <a:spLocks noGrp="1"/>
          </p:cNvSpPr>
          <p:nvPr>
            <p:ph type="body" sz="quarter" idx="10"/>
          </p:nvPr>
        </p:nvSpPr>
        <p:spPr/>
        <p:txBody>
          <a:bodyPr/>
          <a:lstStyle/>
          <a:p>
            <a:r>
              <a:rPr lang="en-US" altLang="zh-CN" dirty="0"/>
              <a:t>3</a:t>
            </a:r>
            <a:endParaRPr lang="zh-CN" altLang="en-US" dirty="0"/>
          </a:p>
        </p:txBody>
      </p:sp>
      <p:sp>
        <p:nvSpPr>
          <p:cNvPr id="3" name="文本占位符 2">
            <a:extLst>
              <a:ext uri="{FF2B5EF4-FFF2-40B4-BE49-F238E27FC236}">
                <a16:creationId xmlns:a16="http://schemas.microsoft.com/office/drawing/2014/main" id="{2E6C61E5-FED2-454B-9AD1-BBA1119E05F9}"/>
              </a:ext>
            </a:extLst>
          </p:cNvPr>
          <p:cNvSpPr>
            <a:spLocks noGrp="1"/>
          </p:cNvSpPr>
          <p:nvPr>
            <p:ph type="body" sz="quarter" idx="11"/>
          </p:nvPr>
        </p:nvSpPr>
        <p:spPr/>
        <p:txBody>
          <a:bodyPr/>
          <a:lstStyle/>
          <a:p>
            <a:pPr algn="ctr"/>
            <a:r>
              <a:rPr lang="en-US" altLang="zh-CN" dirty="0"/>
              <a:t>JSMA</a:t>
            </a:r>
            <a:endParaRPr lang="zh-CN" altLang="en-US" dirty="0"/>
          </a:p>
        </p:txBody>
      </p:sp>
    </p:spTree>
    <p:extLst>
      <p:ext uri="{BB962C8B-B14F-4D97-AF65-F5344CB8AC3E}">
        <p14:creationId xmlns:p14="http://schemas.microsoft.com/office/powerpoint/2010/main" val="11048291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1CDBF30-89ED-47B0-832C-155C52BA50FB}"/>
              </a:ext>
            </a:extLst>
          </p:cNvPr>
          <p:cNvSpPr>
            <a:spLocks noGrp="1"/>
          </p:cNvSpPr>
          <p:nvPr>
            <p:ph type="body" sz="quarter" idx="12"/>
          </p:nvPr>
        </p:nvSpPr>
        <p:spPr/>
        <p:txBody>
          <a:bodyPr/>
          <a:lstStyle/>
          <a:p>
            <a:r>
              <a:rPr lang="en-US" altLang="zh-CN" dirty="0">
                <a:latin typeface="DengXian" panose="02010600030101010101" pitchFamily="2" charset="-122"/>
                <a:sym typeface="DengXian" panose="02010600030101010101" pitchFamily="2" charset="-122"/>
              </a:rPr>
              <a:t>3</a:t>
            </a:r>
            <a:endParaRPr lang="zh-CN" altLang="en-US" dirty="0">
              <a:latin typeface="DengXian" panose="02010600030101010101" pitchFamily="2" charset="-122"/>
              <a:sym typeface="DengXian" panose="02010600030101010101" pitchFamily="2" charset="-122"/>
            </a:endParaRPr>
          </a:p>
        </p:txBody>
      </p:sp>
      <p:sp>
        <p:nvSpPr>
          <p:cNvPr id="3" name="文本占位符 2">
            <a:extLst>
              <a:ext uri="{FF2B5EF4-FFF2-40B4-BE49-F238E27FC236}">
                <a16:creationId xmlns:a16="http://schemas.microsoft.com/office/drawing/2014/main" id="{182CB42F-9D2E-4935-8C27-D7D904A02A09}"/>
              </a:ext>
            </a:extLst>
          </p:cNvPr>
          <p:cNvSpPr>
            <a:spLocks noGrp="1"/>
          </p:cNvSpPr>
          <p:nvPr>
            <p:ph type="body" sz="quarter" idx="13"/>
          </p:nvPr>
        </p:nvSpPr>
        <p:spPr/>
        <p:txBody>
          <a:bodyPr/>
          <a:lstStyle/>
          <a:p>
            <a:r>
              <a:rPr lang="en-US" altLang="zh-CN" dirty="0" err="1">
                <a:latin typeface="DengXian" panose="02010600030101010101" pitchFamily="2" charset="-122"/>
                <a:sym typeface="DengXian" panose="02010600030101010101" pitchFamily="2" charset="-122"/>
              </a:rPr>
              <a:t>jsma</a:t>
            </a:r>
            <a:endParaRPr lang="zh-CN" altLang="en-US" dirty="0">
              <a:latin typeface="DengXian" panose="02010600030101010101" pitchFamily="2" charset="-122"/>
              <a:sym typeface="DengXian" panose="02010600030101010101" pitchFamily="2" charset="-122"/>
            </a:endParaRPr>
          </a:p>
        </p:txBody>
      </p:sp>
      <p:sp>
        <p:nvSpPr>
          <p:cNvPr id="7" name="文本框 6">
            <a:extLst>
              <a:ext uri="{FF2B5EF4-FFF2-40B4-BE49-F238E27FC236}">
                <a16:creationId xmlns:a16="http://schemas.microsoft.com/office/drawing/2014/main" id="{235E0120-5B3E-47C9-91F8-D723B3F00F02}"/>
              </a:ext>
            </a:extLst>
          </p:cNvPr>
          <p:cNvSpPr txBox="1"/>
          <p:nvPr/>
        </p:nvSpPr>
        <p:spPr>
          <a:xfrm>
            <a:off x="627356" y="1328645"/>
            <a:ext cx="5468644" cy="904030"/>
          </a:xfrm>
          <a:prstGeom prst="rect">
            <a:avLst/>
          </a:prstGeom>
          <a:noFill/>
        </p:spPr>
        <p:txBody>
          <a:bodyPr wrap="square" rtlCol="0">
            <a:spAutoFit/>
          </a:bodyPr>
          <a:lstStyle/>
          <a:p>
            <a:pPr>
              <a:lnSpc>
                <a:spcPct val="150000"/>
              </a:lnSpc>
            </a:pPr>
            <a:endParaRPr lang="en-US" altLang="zh-CN" sz="100" dirty="0">
              <a:latin typeface="DengXian" panose="02010600030101010101" pitchFamily="2" charset="-122"/>
              <a:ea typeface="微软雅黑" panose="020B0503020204020204" pitchFamily="34" charset="-122"/>
              <a:sym typeface="DengXian" panose="02010600030101010101" pitchFamily="2" charset="-122"/>
            </a:endParaRPr>
          </a:p>
          <a:p>
            <a:pPr lvl="1">
              <a:lnSpc>
                <a:spcPct val="150000"/>
              </a:lnSpc>
            </a:pPr>
            <a:r>
              <a:rPr lang="zh-CN" altLang="en-US" dirty="0"/>
              <a:t>一个</a:t>
            </a:r>
            <a:r>
              <a:rPr lang="en-US" altLang="zh-CN" dirty="0"/>
              <a:t>AND</a:t>
            </a:r>
            <a:r>
              <a:rPr lang="zh-CN" altLang="en-US" dirty="0"/>
              <a:t>神经网络计算</a:t>
            </a:r>
            <a:r>
              <a:rPr lang="en-US" altLang="zh-CN" dirty="0"/>
              <a:t>F(X) = x1 and x2</a:t>
            </a:r>
            <a:r>
              <a:rPr lang="zh-CN" altLang="en-US" dirty="0"/>
              <a:t>，即</a:t>
            </a:r>
            <a:r>
              <a:rPr lang="en-US" altLang="zh-CN" dirty="0"/>
              <a:t>0.7^0.3=0,  0.8^0.6=1</a:t>
            </a:r>
            <a:r>
              <a:rPr lang="zh-CN" altLang="en-US" dirty="0"/>
              <a:t>。训练后，可得出下图：</a:t>
            </a: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DengXian" panose="02010600030101010101" pitchFamily="2" charset="-122"/>
            </a:endParaRPr>
          </a:p>
        </p:txBody>
      </p:sp>
      <p:sp>
        <p:nvSpPr>
          <p:cNvPr id="8" name="文本框 7">
            <a:extLst>
              <a:ext uri="{FF2B5EF4-FFF2-40B4-BE49-F238E27FC236}">
                <a16:creationId xmlns:a16="http://schemas.microsoft.com/office/drawing/2014/main" id="{CF6B35A4-8B05-449E-889C-45B193CEC8B1}"/>
              </a:ext>
            </a:extLst>
          </p:cNvPr>
          <p:cNvSpPr txBox="1"/>
          <p:nvPr/>
        </p:nvSpPr>
        <p:spPr>
          <a:xfrm>
            <a:off x="816623" y="3714055"/>
            <a:ext cx="5468644" cy="1319528"/>
          </a:xfrm>
          <a:prstGeom prst="rect">
            <a:avLst/>
          </a:prstGeom>
          <a:noFill/>
        </p:spPr>
        <p:txBody>
          <a:bodyPr wrap="square" rtlCol="0">
            <a:spAutoFit/>
          </a:bodyPr>
          <a:lstStyle/>
          <a:p>
            <a:pPr>
              <a:lnSpc>
                <a:spcPct val="150000"/>
              </a:lnSpc>
            </a:pPr>
            <a:endParaRPr lang="en-US" altLang="zh-CN" sz="100" dirty="0">
              <a:latin typeface="DengXian" panose="02010600030101010101" pitchFamily="2" charset="-122"/>
              <a:ea typeface="微软雅黑" panose="020B0503020204020204" pitchFamily="34" charset="-122"/>
              <a:sym typeface="DengXian" panose="02010600030101010101" pitchFamily="2" charset="-122"/>
            </a:endParaRPr>
          </a:p>
          <a:p>
            <a:pPr lvl="1">
              <a:lnSpc>
                <a:spcPct val="150000"/>
              </a:lnSpc>
            </a:pPr>
            <a:r>
              <a:rPr lang="zh-CN" altLang="en-US" dirty="0"/>
              <a:t>接下来，对</a:t>
            </a:r>
            <a:r>
              <a:rPr lang="en-US" altLang="zh-CN" dirty="0"/>
              <a:t>F(x)</a:t>
            </a:r>
            <a:r>
              <a:rPr lang="zh-CN" altLang="en-US" dirty="0"/>
              <a:t>进行求导，因为呈对称，所以对一个求导就可以了，下图为对</a:t>
            </a:r>
            <a:r>
              <a:rPr lang="en-US" altLang="zh-CN" dirty="0"/>
              <a:t>x2</a:t>
            </a:r>
            <a:r>
              <a:rPr lang="zh-CN" altLang="en-US" dirty="0"/>
              <a:t>求导得出的结果图：</a:t>
            </a: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DengXian" panose="02010600030101010101" pitchFamily="2" charset="-122"/>
            </a:endParaRPr>
          </a:p>
        </p:txBody>
      </p:sp>
      <p:sp>
        <p:nvSpPr>
          <p:cNvPr id="9" name="文本框 8">
            <a:extLst>
              <a:ext uri="{FF2B5EF4-FFF2-40B4-BE49-F238E27FC236}">
                <a16:creationId xmlns:a16="http://schemas.microsoft.com/office/drawing/2014/main" id="{967DC4D6-72E6-4B60-A1EB-1C3069014528}"/>
              </a:ext>
            </a:extLst>
          </p:cNvPr>
          <p:cNvSpPr txBox="1"/>
          <p:nvPr/>
        </p:nvSpPr>
        <p:spPr>
          <a:xfrm>
            <a:off x="816623" y="5033583"/>
            <a:ext cx="5468644" cy="1319528"/>
          </a:xfrm>
          <a:prstGeom prst="rect">
            <a:avLst/>
          </a:prstGeom>
          <a:noFill/>
        </p:spPr>
        <p:txBody>
          <a:bodyPr wrap="square" rtlCol="0">
            <a:spAutoFit/>
          </a:bodyPr>
          <a:lstStyle/>
          <a:p>
            <a:pPr>
              <a:lnSpc>
                <a:spcPct val="150000"/>
              </a:lnSpc>
            </a:pPr>
            <a:endParaRPr lang="en-US" altLang="zh-CN" sz="100" dirty="0">
              <a:latin typeface="DengXian" panose="02010600030101010101" pitchFamily="2" charset="-122"/>
              <a:ea typeface="微软雅黑" panose="020B0503020204020204" pitchFamily="34" charset="-122"/>
              <a:sym typeface="DengXian" panose="02010600030101010101" pitchFamily="2" charset="-122"/>
            </a:endParaRPr>
          </a:p>
          <a:p>
            <a:pPr lvl="1">
              <a:lnSpc>
                <a:spcPct val="150000"/>
              </a:lnSpc>
            </a:pPr>
            <a:r>
              <a:rPr lang="zh-CN" altLang="en-US" dirty="0"/>
              <a:t>在尖峰附近，即在导数相对较大的地方，如</a:t>
            </a:r>
            <a:r>
              <a:rPr lang="en-US" altLang="zh-CN" dirty="0"/>
              <a:t>X=(1,0.37)</a:t>
            </a:r>
            <a:r>
              <a:rPr lang="zh-CN" altLang="en-US" dirty="0"/>
              <a:t>处，考虑</a:t>
            </a:r>
            <a:r>
              <a:rPr lang="en-US" altLang="zh-CN" dirty="0"/>
              <a:t>X*=(1,0.43)</a:t>
            </a:r>
            <a:r>
              <a:rPr lang="zh-CN" altLang="en-US" dirty="0"/>
              <a:t>，差异很小，但</a:t>
            </a:r>
            <a:r>
              <a:rPr lang="en-US" altLang="zh-CN" dirty="0"/>
              <a:t>F(X)=0.11</a:t>
            </a:r>
            <a:r>
              <a:rPr lang="zh-CN" altLang="en-US" dirty="0"/>
              <a:t>，</a:t>
            </a:r>
            <a:r>
              <a:rPr lang="en-US" altLang="zh-CN" dirty="0"/>
              <a:t>F(X*)=0.95</a:t>
            </a:r>
            <a:r>
              <a:rPr lang="zh-CN" altLang="en-US" dirty="0"/>
              <a:t>，即成功生成对抗样本。</a:t>
            </a:r>
            <a:endParaRPr lang="en-US" altLang="zh-CN" sz="1400" dirty="0">
              <a:solidFill>
                <a:schemeClr val="tx1">
                  <a:lumMod val="85000"/>
                  <a:lumOff val="15000"/>
                </a:schemeClr>
              </a:solidFill>
              <a:latin typeface="思源黑体 CN Normal" panose="020B0400000000000000" pitchFamily="34" charset="-122"/>
              <a:ea typeface="思源黑体 CN Normal" panose="020B0400000000000000" pitchFamily="34" charset="-122"/>
              <a:sym typeface="DengXian" panose="02010600030101010101" pitchFamily="2" charset="-122"/>
            </a:endParaRPr>
          </a:p>
        </p:txBody>
      </p:sp>
      <p:pic>
        <p:nvPicPr>
          <p:cNvPr id="5" name="图片 4">
            <a:extLst>
              <a:ext uri="{FF2B5EF4-FFF2-40B4-BE49-F238E27FC236}">
                <a16:creationId xmlns:a16="http://schemas.microsoft.com/office/drawing/2014/main" id="{FF25F020-ED36-4F2D-BF4C-F9BA4AE4EDA1}"/>
              </a:ext>
            </a:extLst>
          </p:cNvPr>
          <p:cNvPicPr>
            <a:picLocks noChangeAspect="1"/>
          </p:cNvPicPr>
          <p:nvPr/>
        </p:nvPicPr>
        <p:blipFill>
          <a:blip r:embed="rId3"/>
          <a:stretch>
            <a:fillRect/>
          </a:stretch>
        </p:blipFill>
        <p:spPr>
          <a:xfrm>
            <a:off x="6734319" y="716306"/>
            <a:ext cx="5314286" cy="2980952"/>
          </a:xfrm>
          <a:prstGeom prst="rect">
            <a:avLst/>
          </a:prstGeom>
        </p:spPr>
      </p:pic>
      <p:pic>
        <p:nvPicPr>
          <p:cNvPr id="11" name="图片 10">
            <a:extLst>
              <a:ext uri="{FF2B5EF4-FFF2-40B4-BE49-F238E27FC236}">
                <a16:creationId xmlns:a16="http://schemas.microsoft.com/office/drawing/2014/main" id="{A663F7A0-68BA-4005-A318-9F19CFCA3F8C}"/>
              </a:ext>
            </a:extLst>
          </p:cNvPr>
          <p:cNvPicPr>
            <a:picLocks noChangeAspect="1"/>
          </p:cNvPicPr>
          <p:nvPr/>
        </p:nvPicPr>
        <p:blipFill>
          <a:blip r:embed="rId4"/>
          <a:stretch>
            <a:fillRect/>
          </a:stretch>
        </p:blipFill>
        <p:spPr>
          <a:xfrm>
            <a:off x="6734319" y="3916000"/>
            <a:ext cx="5171429" cy="3009524"/>
          </a:xfrm>
          <a:prstGeom prst="rect">
            <a:avLst/>
          </a:prstGeom>
        </p:spPr>
      </p:pic>
    </p:spTree>
    <p:extLst>
      <p:ext uri="{BB962C8B-B14F-4D97-AF65-F5344CB8AC3E}">
        <p14:creationId xmlns:p14="http://schemas.microsoft.com/office/powerpoint/2010/main" val="2933502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42" presetClass="path" presetSubtype="0" decel="100000" fill="hold" grpId="1" nodeType="withEffect">
                                  <p:stCondLst>
                                    <p:cond delay="0"/>
                                  </p:stCondLst>
                                  <p:childTnLst>
                                    <p:animMotion origin="layout" path="M -1.04167E-6 -1.48148E-6 L -1.04167E-6 0.07755 " pathEditMode="relative" rAng="0" ptsTypes="AA">
                                      <p:cBhvr>
                                        <p:cTn id="9" dur="300" spd="-100000" fill="hold"/>
                                        <p:tgtEl>
                                          <p:spTgt spid="7"/>
                                        </p:tgtEl>
                                        <p:attrNameLst>
                                          <p:attrName>ppt_x</p:attrName>
                                          <p:attrName>ppt_y</p:attrName>
                                        </p:attrNameLst>
                                      </p:cBhvr>
                                      <p:rCtr x="0" y="3866"/>
                                    </p:animMotion>
                                  </p:childTnLst>
                                </p:cTn>
                              </p:par>
                            </p:childTnLst>
                          </p:cTn>
                        </p:par>
                        <p:par>
                          <p:cTn id="10" fill="hold">
                            <p:stCondLst>
                              <p:cond delay="3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par>
                                <p:cTn id="14" presetID="42" presetClass="path" presetSubtype="0" decel="100000" fill="hold" grpId="1" nodeType="withEffect">
                                  <p:stCondLst>
                                    <p:cond delay="0"/>
                                  </p:stCondLst>
                                  <p:childTnLst>
                                    <p:animMotion origin="layout" path="M -1.04167E-6 4.07407E-6 L -1.04167E-6 0.07754 " pathEditMode="relative" rAng="0" ptsTypes="AA">
                                      <p:cBhvr>
                                        <p:cTn id="15" dur="300" spd="-100000" fill="hold"/>
                                        <p:tgtEl>
                                          <p:spTgt spid="8"/>
                                        </p:tgtEl>
                                        <p:attrNameLst>
                                          <p:attrName>ppt_x</p:attrName>
                                          <p:attrName>ppt_y</p:attrName>
                                        </p:attrNameLst>
                                      </p:cBhvr>
                                      <p:rCtr x="0" y="3866"/>
                                    </p:animMotion>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300"/>
                                        <p:tgtEl>
                                          <p:spTgt spid="9"/>
                                        </p:tgtEl>
                                      </p:cBhvr>
                                    </p:animEffect>
                                  </p:childTnLst>
                                </p:cTn>
                              </p:par>
                              <p:par>
                                <p:cTn id="20" presetID="42" presetClass="path" presetSubtype="0" decel="100000" fill="hold" grpId="1" nodeType="withEffect">
                                  <p:stCondLst>
                                    <p:cond delay="0"/>
                                  </p:stCondLst>
                                  <p:childTnLst>
                                    <p:animMotion origin="layout" path="M -1.04167E-6 -3.7037E-7 L -1.04167E-6 0.07755 " pathEditMode="relative" rAng="0" ptsTypes="AA">
                                      <p:cBhvr>
                                        <p:cTn id="21" dur="300" spd="-100000" fill="hold"/>
                                        <p:tgtEl>
                                          <p:spTgt spid="9"/>
                                        </p:tgtEl>
                                        <p:attrNameLst>
                                          <p:attrName>ppt_x</p:attrName>
                                          <p:attrName>ppt_y</p:attrName>
                                        </p:attrNameLst>
                                      </p:cBhvr>
                                      <p:rCtr x="0" y="38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Lst>
  </p:timing>
</p:sld>
</file>

<file path=ppt/theme/theme1.xml><?xml version="1.0" encoding="utf-8"?>
<a:theme xmlns:a="http://schemas.openxmlformats.org/drawingml/2006/main" name="Office 主题​​">
  <a:themeElements>
    <a:clrScheme name="南大">
      <a:dk1>
        <a:sysClr val="windowText" lastClr="000000"/>
      </a:dk1>
      <a:lt1>
        <a:sysClr val="window" lastClr="FFFFFF"/>
      </a:lt1>
      <a:dk2>
        <a:srgbClr val="44546A"/>
      </a:dk2>
      <a:lt2>
        <a:srgbClr val="E7E6E6"/>
      </a:lt2>
      <a:accent1>
        <a:srgbClr val="6A005F"/>
      </a:accent1>
      <a:accent2>
        <a:srgbClr val="ED4C67"/>
      </a:accent2>
      <a:accent3>
        <a:srgbClr val="BD3589"/>
      </a:accent3>
      <a:accent4>
        <a:srgbClr val="B85A9A"/>
      </a:accent4>
      <a:accent5>
        <a:srgbClr val="D573D7"/>
      </a:accent5>
      <a:accent6>
        <a:srgbClr val="ED4C6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1461</TotalTime>
  <Words>989</Words>
  <Application>Microsoft Office PowerPoint</Application>
  <PresentationFormat>宽屏</PresentationFormat>
  <Paragraphs>95</Paragraphs>
  <Slides>13</Slides>
  <Notes>11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13</vt:i4>
      </vt:variant>
    </vt:vector>
  </HeadingPairs>
  <TitlesOfParts>
    <vt:vector size="26" baseType="lpstr">
      <vt:lpstr>Arial</vt:lpstr>
      <vt:lpstr>Century Gothic</vt:lpstr>
      <vt:lpstr>等线</vt:lpstr>
      <vt:lpstr>Segoe UI</vt:lpstr>
      <vt:lpstr>Calibri</vt:lpstr>
      <vt:lpstr>思源黑体 CN Normal</vt:lpstr>
      <vt:lpstr>思源黑体 CN Bold</vt:lpstr>
      <vt:lpstr>微软雅黑</vt:lpstr>
      <vt:lpstr>-apple-system</vt:lpstr>
      <vt:lpstr>Segoe UI Light</vt:lpstr>
      <vt:lpstr>等线</vt:lpstr>
      <vt:lpstr>Office 主题​​</vt:lpstr>
      <vt:lpstr>2_OfficePLUS</vt:lpstr>
      <vt:lpstr>自动化工具复现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韦昕澄</dc:creator>
  <cp:lastModifiedBy>灰</cp:lastModifiedBy>
  <cp:revision>173</cp:revision>
  <dcterms:created xsi:type="dcterms:W3CDTF">2019-03-28T15:01:09Z</dcterms:created>
  <dcterms:modified xsi:type="dcterms:W3CDTF">2021-11-28T06:26:38Z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2019-04-12T02:22:36.6295171Z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3408dbed-1324-4299-b7a4-e455bf4e7b43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